
<file path=[Content_Types].xml><?xml version="1.0" encoding="utf-8"?>
<Types xmlns="http://schemas.openxmlformats.org/package/2006/content-types">
  <Default Extension="jpeg" ContentType="image/jpeg"/>
  <Default Extension="JPG" ContentType="image/.jpg"/>
  <Default Extension="png" ContentType="image/png"/>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 id="2147483672" r:id="rId4"/>
    <p:sldMasterId id="2147483690" r:id="rId5"/>
  </p:sldMasterIdLst>
  <p:notesMasterIdLst>
    <p:notesMasterId r:id="rId20"/>
  </p:notesMasterIdLst>
  <p:sldIdLst>
    <p:sldId id="256" r:id="rId6"/>
    <p:sldId id="263" r:id="rId7"/>
    <p:sldId id="264" r:id="rId8"/>
    <p:sldId id="317" r:id="rId9"/>
    <p:sldId id="318" r:id="rId10"/>
    <p:sldId id="319" r:id="rId11"/>
    <p:sldId id="320" r:id="rId12"/>
    <p:sldId id="321" r:id="rId13"/>
    <p:sldId id="322" r:id="rId14"/>
    <p:sldId id="323" r:id="rId15"/>
    <p:sldId id="324" r:id="rId16"/>
    <p:sldId id="325" r:id="rId17"/>
    <p:sldId id="327" r:id="rId18"/>
    <p:sldId id="328" r:id="rId19"/>
    <p:sldId id="329" r:id="rId21"/>
    <p:sldId id="330" r:id="rId22"/>
    <p:sldId id="331" r:id="rId23"/>
    <p:sldId id="332" r:id="rId24"/>
    <p:sldId id="333" r:id="rId25"/>
    <p:sldId id="334" r:id="rId26"/>
    <p:sldId id="335" r:id="rId27"/>
    <p:sldId id="336" r:id="rId28"/>
    <p:sldId id="337" r:id="rId29"/>
    <p:sldId id="338" r:id="rId30"/>
    <p:sldId id="339" r:id="rId31"/>
    <p:sldId id="340" r:id="rId32"/>
    <p:sldId id="341" r:id="rId33"/>
    <p:sldId id="342" r:id="rId34"/>
    <p:sldId id="344" r:id="rId35"/>
    <p:sldId id="345" r:id="rId36"/>
    <p:sldId id="348" r:id="rId37"/>
    <p:sldId id="347" r:id="rId38"/>
    <p:sldId id="349" r:id="rId39"/>
    <p:sldId id="350" r:id="rId40"/>
    <p:sldId id="351" r:id="rId41"/>
    <p:sldId id="352" r:id="rId42"/>
    <p:sldId id="353" r:id="rId43"/>
    <p:sldId id="354" r:id="rId44"/>
    <p:sldId id="355" r:id="rId45"/>
    <p:sldId id="356" r:id="rId46"/>
    <p:sldId id="357" r:id="rId47"/>
    <p:sldId id="316" r:id="rId4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4.xml"/><Relationship Id="rId8" Type="http://schemas.openxmlformats.org/officeDocument/2006/relationships/slide" Target="slides/slide3.xml"/><Relationship Id="rId7" Type="http://schemas.openxmlformats.org/officeDocument/2006/relationships/slide" Target="slides/slide2.xml"/><Relationship Id="rId6" Type="http://schemas.openxmlformats.org/officeDocument/2006/relationships/slide" Target="slides/slide1.xml"/><Relationship Id="rId51" Type="http://schemas.openxmlformats.org/officeDocument/2006/relationships/tableStyles" Target="tableStyles.xml"/><Relationship Id="rId50" Type="http://schemas.openxmlformats.org/officeDocument/2006/relationships/viewProps" Target="viewProps.xml"/><Relationship Id="rId5" Type="http://schemas.openxmlformats.org/officeDocument/2006/relationships/slideMaster" Target="slideMasters/slideMaster4.xml"/><Relationship Id="rId49" Type="http://schemas.openxmlformats.org/officeDocument/2006/relationships/presProps" Target="presProps.xml"/><Relationship Id="rId48" Type="http://schemas.openxmlformats.org/officeDocument/2006/relationships/slide" Target="slides/slide42.xml"/><Relationship Id="rId47" Type="http://schemas.openxmlformats.org/officeDocument/2006/relationships/slide" Target="slides/slide41.xml"/><Relationship Id="rId46" Type="http://schemas.openxmlformats.org/officeDocument/2006/relationships/slide" Target="slides/slide40.xml"/><Relationship Id="rId45" Type="http://schemas.openxmlformats.org/officeDocument/2006/relationships/slide" Target="slides/slide39.xml"/><Relationship Id="rId44" Type="http://schemas.openxmlformats.org/officeDocument/2006/relationships/slide" Target="slides/slide38.xml"/><Relationship Id="rId43" Type="http://schemas.openxmlformats.org/officeDocument/2006/relationships/slide" Target="slides/slide37.xml"/><Relationship Id="rId42" Type="http://schemas.openxmlformats.org/officeDocument/2006/relationships/slide" Target="slides/slide36.xml"/><Relationship Id="rId41" Type="http://schemas.openxmlformats.org/officeDocument/2006/relationships/slide" Target="slides/slide35.xml"/><Relationship Id="rId40" Type="http://schemas.openxmlformats.org/officeDocument/2006/relationships/slide" Target="slides/slide34.xml"/><Relationship Id="rId4" Type="http://schemas.openxmlformats.org/officeDocument/2006/relationships/slideMaster" Target="slideMasters/slideMaster3.xml"/><Relationship Id="rId39" Type="http://schemas.openxmlformats.org/officeDocument/2006/relationships/slide" Target="slides/slide33.xml"/><Relationship Id="rId38" Type="http://schemas.openxmlformats.org/officeDocument/2006/relationships/slide" Target="slides/slide32.xml"/><Relationship Id="rId37" Type="http://schemas.openxmlformats.org/officeDocument/2006/relationships/slide" Target="slides/slide31.xml"/><Relationship Id="rId36" Type="http://schemas.openxmlformats.org/officeDocument/2006/relationships/slide" Target="slides/slide30.xml"/><Relationship Id="rId35" Type="http://schemas.openxmlformats.org/officeDocument/2006/relationships/slide" Target="slides/slide29.xml"/><Relationship Id="rId34" Type="http://schemas.openxmlformats.org/officeDocument/2006/relationships/slide" Target="slides/slide28.xml"/><Relationship Id="rId33" Type="http://schemas.openxmlformats.org/officeDocument/2006/relationships/slide" Target="slides/slide27.xml"/><Relationship Id="rId32" Type="http://schemas.openxmlformats.org/officeDocument/2006/relationships/slide" Target="slides/slide26.xml"/><Relationship Id="rId31" Type="http://schemas.openxmlformats.org/officeDocument/2006/relationships/slide" Target="slides/slide25.xml"/><Relationship Id="rId30" Type="http://schemas.openxmlformats.org/officeDocument/2006/relationships/slide" Target="slides/slide24.xml"/><Relationship Id="rId3" Type="http://schemas.openxmlformats.org/officeDocument/2006/relationships/slideMaster" Target="slideMasters/slideMaster2.xml"/><Relationship Id="rId29" Type="http://schemas.openxmlformats.org/officeDocument/2006/relationships/slide" Target="slides/slide23.xml"/><Relationship Id="rId28" Type="http://schemas.openxmlformats.org/officeDocument/2006/relationships/slide" Target="slides/slide22.xml"/><Relationship Id="rId27" Type="http://schemas.openxmlformats.org/officeDocument/2006/relationships/slide" Target="slides/slide21.xml"/><Relationship Id="rId26" Type="http://schemas.openxmlformats.org/officeDocument/2006/relationships/slide" Target="slides/slide20.xml"/><Relationship Id="rId25" Type="http://schemas.openxmlformats.org/officeDocument/2006/relationships/slide" Target="slides/slide19.xml"/><Relationship Id="rId24" Type="http://schemas.openxmlformats.org/officeDocument/2006/relationships/slide" Target="slides/slide18.xml"/><Relationship Id="rId23" Type="http://schemas.openxmlformats.org/officeDocument/2006/relationships/slide" Target="slides/slide17.xml"/><Relationship Id="rId22" Type="http://schemas.openxmlformats.org/officeDocument/2006/relationships/slide" Target="slides/slide16.xml"/><Relationship Id="rId21" Type="http://schemas.openxmlformats.org/officeDocument/2006/relationships/slide" Target="slides/slide15.xml"/><Relationship Id="rId20" Type="http://schemas.openxmlformats.org/officeDocument/2006/relationships/notesMaster" Target="notesMasters/notesMaster1.xml"/><Relationship Id="rId2" Type="http://schemas.openxmlformats.org/officeDocument/2006/relationships/theme" Target="theme/theme1.xml"/><Relationship Id="rId19" Type="http://schemas.openxmlformats.org/officeDocument/2006/relationships/slide" Target="slides/slide14.xml"/><Relationship Id="rId18" Type="http://schemas.openxmlformats.org/officeDocument/2006/relationships/slide" Target="slides/slide13.xml"/><Relationship Id="rId17" Type="http://schemas.openxmlformats.org/officeDocument/2006/relationships/slide" Target="slides/slide12.xml"/><Relationship Id="rId16" Type="http://schemas.openxmlformats.org/officeDocument/2006/relationships/slide" Target="slides/slide11.xml"/><Relationship Id="rId15" Type="http://schemas.openxmlformats.org/officeDocument/2006/relationships/slide" Target="slides/slide10.xml"/><Relationship Id="rId14" Type="http://schemas.openxmlformats.org/officeDocument/2006/relationships/slide" Target="slides/slide9.xml"/><Relationship Id="rId13" Type="http://schemas.openxmlformats.org/officeDocument/2006/relationships/slide" Target="slides/slide8.xml"/><Relationship Id="rId12" Type="http://schemas.openxmlformats.org/officeDocument/2006/relationships/slide" Target="slides/slide7.xml"/><Relationship Id="rId11" Type="http://schemas.openxmlformats.org/officeDocument/2006/relationships/slide" Target="slides/slide6.xml"/><Relationship Id="rId10" Type="http://schemas.openxmlformats.org/officeDocument/2006/relationships/slide" Target="slides/slide5.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GIF>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4C88E28-853F-415D-945E-46D4E49BAF9B}" type="datetimeFigureOut">
              <a:rPr/>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614DBD4-A7EE-4697-B97A-D2D48B3F4B36}" type="slidenum">
              <a:rPr/>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30"/>
        <p:cNvGrpSpPr/>
        <p:nvPr/>
      </p:nvGrpSpPr>
      <p:grpSpPr>
        <a:xfrm>
          <a:off x="0" y="0"/>
          <a:ext cx="0" cy="0"/>
          <a:chOff x="0" y="0"/>
          <a:chExt cx="0" cy="0"/>
        </a:xfrm>
      </p:grpSpPr>
      <p:sp>
        <p:nvSpPr>
          <p:cNvPr id="231" name="Google Shape;231;g209a866fb3a_1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209a866fb3a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40"/>
        <p:cNvGrpSpPr/>
        <p:nvPr/>
      </p:nvGrpSpPr>
      <p:grpSpPr>
        <a:xfrm>
          <a:off x="0" y="0"/>
          <a:ext cx="0" cy="0"/>
          <a:chOff x="0" y="0"/>
          <a:chExt cx="0" cy="0"/>
        </a:xfrm>
      </p:grpSpPr>
      <p:sp>
        <p:nvSpPr>
          <p:cNvPr id="341" name="Google Shape;341;g212a3ff964e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212a3ff964e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47"/>
        <p:cNvGrpSpPr/>
        <p:nvPr/>
      </p:nvGrpSpPr>
      <p:grpSpPr>
        <a:xfrm>
          <a:off x="0" y="0"/>
          <a:ext cx="0" cy="0"/>
          <a:chOff x="0" y="0"/>
          <a:chExt cx="0" cy="0"/>
        </a:xfrm>
      </p:grpSpPr>
      <p:sp>
        <p:nvSpPr>
          <p:cNvPr id="348" name="Google Shape;348;g212a3ff964e_0_1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 name="Google Shape;349;g212a3ff964e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54"/>
        <p:cNvGrpSpPr/>
        <p:nvPr/>
      </p:nvGrpSpPr>
      <p:grpSpPr>
        <a:xfrm>
          <a:off x="0" y="0"/>
          <a:ext cx="0" cy="0"/>
          <a:chOff x="0" y="0"/>
          <a:chExt cx="0" cy="0"/>
        </a:xfrm>
      </p:grpSpPr>
      <p:sp>
        <p:nvSpPr>
          <p:cNvPr id="355" name="Google Shape;355;g212a3ff964e_0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6" name="Google Shape;356;g212a3ff964e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61"/>
        <p:cNvGrpSpPr/>
        <p:nvPr/>
      </p:nvGrpSpPr>
      <p:grpSpPr>
        <a:xfrm>
          <a:off x="0" y="0"/>
          <a:ext cx="0" cy="0"/>
          <a:chOff x="0" y="0"/>
          <a:chExt cx="0" cy="0"/>
        </a:xfrm>
      </p:grpSpPr>
      <p:sp>
        <p:nvSpPr>
          <p:cNvPr id="362" name="Google Shape;362;g212a3ff964e_0_1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3" name="Google Shape;363;g212a3ff964e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68"/>
        <p:cNvGrpSpPr/>
        <p:nvPr/>
      </p:nvGrpSpPr>
      <p:grpSpPr>
        <a:xfrm>
          <a:off x="0" y="0"/>
          <a:ext cx="0" cy="0"/>
          <a:chOff x="0" y="0"/>
          <a:chExt cx="0" cy="0"/>
        </a:xfrm>
      </p:grpSpPr>
      <p:sp>
        <p:nvSpPr>
          <p:cNvPr id="369" name="Google Shape;369;g212a3ff964e_0_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g212a3ff964e_0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75"/>
        <p:cNvGrpSpPr/>
        <p:nvPr/>
      </p:nvGrpSpPr>
      <p:grpSpPr>
        <a:xfrm>
          <a:off x="0" y="0"/>
          <a:ext cx="0" cy="0"/>
          <a:chOff x="0" y="0"/>
          <a:chExt cx="0" cy="0"/>
        </a:xfrm>
      </p:grpSpPr>
      <p:sp>
        <p:nvSpPr>
          <p:cNvPr id="376" name="Google Shape;376;g212a3ff964e_0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7" name="Google Shape;377;g212a3ff964e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41"/>
        <p:cNvGrpSpPr/>
        <p:nvPr/>
      </p:nvGrpSpPr>
      <p:grpSpPr>
        <a:xfrm>
          <a:off x="0" y="0"/>
          <a:ext cx="0" cy="0"/>
          <a:chOff x="0" y="0"/>
          <a:chExt cx="0" cy="0"/>
        </a:xfrm>
      </p:grpSpPr>
      <p:sp>
        <p:nvSpPr>
          <p:cNvPr id="242" name="Google Shape;242;g209a866fb3a_2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209a866fb3a_2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69"/>
        <p:cNvGrpSpPr/>
        <p:nvPr/>
      </p:nvGrpSpPr>
      <p:grpSpPr>
        <a:xfrm>
          <a:off x="0" y="0"/>
          <a:ext cx="0" cy="0"/>
          <a:chOff x="0" y="0"/>
          <a:chExt cx="0" cy="0"/>
        </a:xfrm>
      </p:grpSpPr>
      <p:sp>
        <p:nvSpPr>
          <p:cNvPr id="270" name="Google Shape;270;g209a866fb3a_2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209a866fb3a_2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79"/>
        <p:cNvGrpSpPr/>
        <p:nvPr/>
      </p:nvGrpSpPr>
      <p:grpSpPr>
        <a:xfrm>
          <a:off x="0" y="0"/>
          <a:ext cx="0" cy="0"/>
          <a:chOff x="0" y="0"/>
          <a:chExt cx="0" cy="0"/>
        </a:xfrm>
      </p:grpSpPr>
      <p:sp>
        <p:nvSpPr>
          <p:cNvPr id="280" name="Google Shape;280;g209a866fb3a_2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209a866fb3a_2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88"/>
        <p:cNvGrpSpPr/>
        <p:nvPr/>
      </p:nvGrpSpPr>
      <p:grpSpPr>
        <a:xfrm>
          <a:off x="0" y="0"/>
          <a:ext cx="0" cy="0"/>
          <a:chOff x="0" y="0"/>
          <a:chExt cx="0" cy="0"/>
        </a:xfrm>
      </p:grpSpPr>
      <p:sp>
        <p:nvSpPr>
          <p:cNvPr id="289" name="Google Shape;289;g209a866fb3a_2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209a866fb3a_2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06"/>
        <p:cNvGrpSpPr/>
        <p:nvPr/>
      </p:nvGrpSpPr>
      <p:grpSpPr>
        <a:xfrm>
          <a:off x="0" y="0"/>
          <a:ext cx="0" cy="0"/>
          <a:chOff x="0" y="0"/>
          <a:chExt cx="0" cy="0"/>
        </a:xfrm>
      </p:grpSpPr>
      <p:sp>
        <p:nvSpPr>
          <p:cNvPr id="307" name="Google Shape;307;g209a866fb3a_2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8" name="Google Shape;308;g209a866fb3a_2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14"/>
        <p:cNvGrpSpPr/>
        <p:nvPr/>
      </p:nvGrpSpPr>
      <p:grpSpPr>
        <a:xfrm>
          <a:off x="0" y="0"/>
          <a:ext cx="0" cy="0"/>
          <a:chOff x="0" y="0"/>
          <a:chExt cx="0" cy="0"/>
        </a:xfrm>
      </p:grpSpPr>
      <p:sp>
        <p:nvSpPr>
          <p:cNvPr id="315" name="Google Shape;315;g212a3ff964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 name="Google Shape;316;g212a3ff964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27"/>
        <p:cNvGrpSpPr/>
        <p:nvPr/>
      </p:nvGrpSpPr>
      <p:grpSpPr>
        <a:xfrm>
          <a:off x="0" y="0"/>
          <a:ext cx="0" cy="0"/>
          <a:chOff x="0" y="0"/>
          <a:chExt cx="0" cy="0"/>
        </a:xfrm>
      </p:grpSpPr>
      <p:sp>
        <p:nvSpPr>
          <p:cNvPr id="328" name="Google Shape;328;g212a3ff964e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9" name="Google Shape;329;g212a3ff964e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34"/>
        <p:cNvGrpSpPr/>
        <p:nvPr/>
      </p:nvGrpSpPr>
      <p:grpSpPr>
        <a:xfrm>
          <a:off x="0" y="0"/>
          <a:ext cx="0" cy="0"/>
          <a:chOff x="0" y="0"/>
          <a:chExt cx="0" cy="0"/>
        </a:xfrm>
      </p:grpSpPr>
      <p:sp>
        <p:nvSpPr>
          <p:cNvPr id="335" name="Google Shape;335;g212a3ff964e_0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6" name="Google Shape;336;g212a3ff964e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62000" y="1524000"/>
            <a:ext cx="10668000" cy="2286000"/>
          </a:xfrm>
        </p:spPr>
        <p:txBody>
          <a:bodyPr anchor="b"/>
          <a:lstStyle>
            <a:lvl1pPr algn="ctr">
              <a:defRPr sz="6000"/>
            </a:lvl1pPr>
          </a:lstStyle>
          <a:p>
            <a:r>
              <a:rPr lang="en-US"/>
              <a:t>Click to edit Master title style</a:t>
            </a:r>
            <a:endParaRPr lang="en-US"/>
          </a:p>
        </p:txBody>
      </p:sp>
      <p:sp>
        <p:nvSpPr>
          <p:cNvPr id="3" name="Subtitle 2"/>
          <p:cNvSpPr>
            <a:spLocks noGrp="1"/>
          </p:cNvSpPr>
          <p:nvPr>
            <p:ph type="subTitle" idx="1"/>
          </p:nvPr>
        </p:nvSpPr>
        <p:spPr>
          <a:xfrm>
            <a:off x="762000" y="4571999"/>
            <a:ext cx="10668000" cy="1524000"/>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76969C88-B244-455D-A017-012B25B1ACDD}"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CE569E-9B7C-4CB9-AB80-C0841F922CFF}"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76969C88-B244-455D-A017-012B25B1ACDD}"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CE569E-9B7C-4CB9-AB80-C0841F922CFF}"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43998" y="761999"/>
            <a:ext cx="2286000" cy="5334001"/>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762001" y="761999"/>
            <a:ext cx="7619999" cy="5334001"/>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76969C88-B244-455D-A017-012B25B1ACDD}"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CE569E-9B7C-4CB9-AB80-C0841F922CFF}" type="slidenum">
              <a:rPr lang="en-US" smtClean="0"/>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p:cNvSpPr>
            <a:spLocks noGrp="1"/>
          </p:cNvSpPr>
          <p:nvPr>
            <p:ph type="dt" sz="half" idx="10"/>
          </p:nvPr>
        </p:nvSpPr>
        <p:spPr/>
        <p:txBody>
          <a:bodyPr/>
          <a:lstStyle/>
          <a:p>
            <a:fld id="{217E426F-F8B3-450C-B268-AE45D350D722}" type="datetime1">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4BA6996-F5B5-4A2D-A2CF-1A567102CA14}" type="slidenum">
              <a:rPr lang="en-IN" smtClean="0"/>
            </a:fld>
            <a:endParaRPr lang="en-IN"/>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10"/>
          </p:nvPr>
        </p:nvSpPr>
        <p:spPr/>
        <p:txBody>
          <a:bodyPr/>
          <a:lstStyle/>
          <a:p>
            <a:fld id="{1504D99F-28C4-4202-977C-7484C71DB2D2}" type="datetime1">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4BA6996-F5B5-4A2D-A2CF-1A567102CA14}" type="slidenum">
              <a:rPr lang="en-IN" smtClean="0"/>
            </a:fld>
            <a:endParaRPr lang="en-IN"/>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072A65A7-3AF2-47B0-A7E6-0619C5D365D4}" type="datetime1">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4BA6996-F5B5-4A2D-A2CF-1A567102CA14}" type="slidenum">
              <a:rPr lang="en-IN" smtClean="0"/>
            </a:fld>
            <a:endParaRPr lang="en-IN"/>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5" name="Date Placeholder 4"/>
          <p:cNvSpPr>
            <a:spLocks noGrp="1"/>
          </p:cNvSpPr>
          <p:nvPr>
            <p:ph type="dt" sz="half" idx="10"/>
          </p:nvPr>
        </p:nvSpPr>
        <p:spPr/>
        <p:txBody>
          <a:bodyPr/>
          <a:lstStyle/>
          <a:p>
            <a:fld id="{05490A49-1F8F-4BDA-814C-91BB51DBE1F9}" type="datetime1">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4BA6996-F5B5-4A2D-A2CF-1A567102CA14}" type="slidenum">
              <a:rPr lang="en-IN" smtClean="0"/>
            </a:fld>
            <a:endParaRPr lang="en-IN"/>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7" name="Date Placeholder 6"/>
          <p:cNvSpPr>
            <a:spLocks noGrp="1"/>
          </p:cNvSpPr>
          <p:nvPr>
            <p:ph type="dt" sz="half" idx="10"/>
          </p:nvPr>
        </p:nvSpPr>
        <p:spPr/>
        <p:txBody>
          <a:bodyPr/>
          <a:lstStyle/>
          <a:p>
            <a:fld id="{D79BC93C-4F66-47A0-A5E7-03A69E6C7257}" type="datetime1">
              <a:rPr lang="en-IN" smtClean="0"/>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64BA6996-F5B5-4A2D-A2CF-1A567102CA14}" type="slidenum">
              <a:rPr lang="en-IN" smtClean="0"/>
            </a:fld>
            <a:endParaRPr lang="en-IN"/>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fld id="{61FEC045-E739-42E8-A8E2-204D56968019}" type="datetime1">
              <a:rPr lang="en-IN" smtClean="0"/>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64BA6996-F5B5-4A2D-A2CF-1A567102CA14}" type="slidenum">
              <a:rPr lang="en-IN" smtClean="0"/>
            </a:fld>
            <a:endParaRPr lang="en-IN"/>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E35BB2B-1869-40E7-85E5-B79589A3F28A}" type="datetime1">
              <a:rPr lang="en-IN" smtClean="0"/>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64BA6996-F5B5-4A2D-A2CF-1A567102CA14}" type="slidenum">
              <a:rPr lang="en-IN" smtClean="0"/>
            </a:fld>
            <a:endParaRPr lang="en-IN"/>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0C6EC0CC-DA7D-4227-8172-F0879EB5A566}" type="datetime1">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4BA6996-F5B5-4A2D-A2CF-1A567102CA14}" type="slidenum">
              <a:rPr lang="en-IN" smtClean="0"/>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76969C88-B244-455D-A017-012B25B1ACDD}"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CE569E-9B7C-4CB9-AB80-C0841F922CFF}" type="slidenum">
              <a:rPr lang="en-US" smtClean="0"/>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052E8B4C-B7E8-4914-8489-5C78AD0EDF35}" type="datetime1">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4BA6996-F5B5-4A2D-A2CF-1A567102CA14}" type="slidenum">
              <a:rPr lang="en-IN" smtClean="0"/>
            </a:fld>
            <a:endParaRPr lang="en-IN"/>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10"/>
          </p:nvPr>
        </p:nvSpPr>
        <p:spPr/>
        <p:txBody>
          <a:bodyPr/>
          <a:lstStyle/>
          <a:p>
            <a:fld id="{23A658EB-AC83-41C1-A6A7-A147EB97516C}" type="datetime1">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4BA6996-F5B5-4A2D-A2CF-1A567102CA14}" type="slidenum">
              <a:rPr lang="en-IN" smtClean="0"/>
            </a:fld>
            <a:endParaRPr lang="en-IN"/>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10"/>
          </p:nvPr>
        </p:nvSpPr>
        <p:spPr/>
        <p:txBody>
          <a:bodyPr/>
          <a:lstStyle/>
          <a:p>
            <a:fld id="{C3B89719-25C5-4799-9677-2D748181CD25}" type="datetime1">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4BA6996-F5B5-4A2D-A2CF-1A567102CA14}" type="slidenum">
              <a:rPr lang="en-IN" smtClean="0"/>
            </a:fld>
            <a:endParaRPr lang="en-IN"/>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5" name="Topic"/>
          <p:cNvSpPr txBox="1">
            <a:spLocks noGrp="1"/>
          </p:cNvSpPr>
          <p:nvPr>
            <p:ph type="body" sz="quarter" idx="21" hasCustomPrompt="1"/>
          </p:nvPr>
        </p:nvSpPr>
        <p:spPr>
          <a:xfrm>
            <a:off x="590550" y="6182359"/>
            <a:ext cx="2482850" cy="233554"/>
          </a:xfrm>
          <a:prstGeom prst="rect">
            <a:avLst/>
          </a:prstGeom>
        </p:spPr>
        <p:txBody>
          <a:bodyPr anchor="t"/>
          <a:lstStyle>
            <a:lvl1pPr>
              <a:defRPr sz="1100" b="0" cap="all" spc="44"/>
            </a:lvl1pPr>
          </a:lstStyle>
          <a:p>
            <a:r>
              <a:t>Topic</a:t>
            </a:r>
          </a:p>
        </p:txBody>
      </p:sp>
      <p:sp>
        <p:nvSpPr>
          <p:cNvPr id="16" name="Location"/>
          <p:cNvSpPr txBox="1">
            <a:spLocks noGrp="1"/>
          </p:cNvSpPr>
          <p:nvPr>
            <p:ph type="body" sz="quarter" idx="22" hasCustomPrompt="1"/>
          </p:nvPr>
        </p:nvSpPr>
        <p:spPr>
          <a:xfrm>
            <a:off x="9118600" y="6182359"/>
            <a:ext cx="2482850" cy="233554"/>
          </a:xfrm>
          <a:prstGeom prst="rect">
            <a:avLst/>
          </a:prstGeom>
        </p:spPr>
        <p:txBody>
          <a:bodyPr anchor="t"/>
          <a:lstStyle>
            <a:lvl1pPr>
              <a:defRPr sz="1100" b="0" cap="all" spc="44"/>
            </a:lvl1pPr>
          </a:lstStyle>
          <a:p>
            <a:r>
              <a:t>Location</a:t>
            </a:r>
          </a:p>
        </p:txBody>
      </p:sp>
      <p:sp>
        <p:nvSpPr>
          <p:cNvPr id="17" name="Author and Date"/>
          <p:cNvSpPr txBox="1">
            <a:spLocks noGrp="1"/>
          </p:cNvSpPr>
          <p:nvPr>
            <p:ph type="body" sz="quarter" idx="23" hasCustomPrompt="1"/>
          </p:nvPr>
        </p:nvSpPr>
        <p:spPr>
          <a:xfrm>
            <a:off x="3473450" y="6116955"/>
            <a:ext cx="5245100" cy="353315"/>
          </a:xfrm>
          <a:prstGeom prst="rect">
            <a:avLst/>
          </a:prstGeom>
        </p:spPr>
        <p:txBody>
          <a:bodyPr anchor="t"/>
          <a:lstStyle/>
          <a:p>
            <a:r>
              <a:t>Author and Date</a:t>
            </a:r>
          </a:p>
        </p:txBody>
      </p:sp>
      <p:sp>
        <p:nvSpPr>
          <p:cNvPr id="18" name="Presentation Title"/>
          <p:cNvSpPr txBox="1">
            <a:spLocks noGrp="1"/>
          </p:cNvSpPr>
          <p:nvPr>
            <p:ph type="title" hasCustomPrompt="1"/>
          </p:nvPr>
        </p:nvSpPr>
        <p:spPr>
          <a:prstGeom prst="rect">
            <a:avLst/>
          </a:prstGeom>
        </p:spPr>
        <p:txBody>
          <a:bodyPr/>
          <a:lstStyle/>
          <a:p>
            <a:r>
              <a:t>Presentation Title</a:t>
            </a:r>
          </a:p>
        </p:txBody>
      </p:sp>
      <p:sp>
        <p:nvSpPr>
          <p:cNvPr id="19" name="Body Level One…"/>
          <p:cNvSpPr txBox="1">
            <a:spLocks noGrp="1"/>
          </p:cNvSpPr>
          <p:nvPr>
            <p:ph type="body" sz="quarter" idx="1" hasCustomPrompt="1"/>
          </p:nvPr>
        </p:nvSpPr>
        <p:spPr>
          <a:prstGeom prst="rect">
            <a:avLst/>
          </a:prstGeom>
        </p:spPr>
        <p:txBody>
          <a:bodyPr/>
          <a:lstStyle/>
          <a:p>
            <a:r>
              <a:t>Presentation Subtitle</a:t>
            </a:r>
          </a:p>
          <a:p>
            <a:pPr lvl="1"/>
          </a:p>
          <a:p>
            <a:pPr lvl="2"/>
          </a:p>
          <a:p>
            <a:pPr lvl="3"/>
          </a:p>
          <a:p>
            <a:pPr lvl="4"/>
          </a:p>
        </p:txBody>
      </p:sp>
      <p:sp>
        <p:nvSpPr>
          <p:cNvPr id="20" name="Slide Number"/>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24.xml><?xml version="1.0" encoding="utf-8"?>
<p:sldLayout xmlns:a="http://schemas.openxmlformats.org/drawingml/2006/main" xmlns:r="http://schemas.openxmlformats.org/officeDocument/2006/relationships" xmlns:p="http://schemas.openxmlformats.org/presentationml/2006/main" type="tx" showMasterSp="0">
  <p:cSld name="Title &amp; Photo">
    <p:bg>
      <p:bgPr>
        <a:solidFill>
          <a:srgbClr val="FFFFFF"/>
        </a:solidFill>
        <a:effectLst/>
      </p:bgPr>
    </p:bg>
    <p:spTree>
      <p:nvGrpSpPr>
        <p:cNvPr id="1" name=""/>
        <p:cNvGrpSpPr/>
        <p:nvPr/>
      </p:nvGrpSpPr>
      <p:grpSpPr>
        <a:xfrm>
          <a:off x="0" y="0"/>
          <a:ext cx="0" cy="0"/>
          <a:chOff x="0" y="0"/>
          <a:chExt cx="0" cy="0"/>
        </a:xfrm>
      </p:grpSpPr>
      <p:sp>
        <p:nvSpPr>
          <p:cNvPr id="27" name="1056335066_3170x2500.jpeg"/>
          <p:cNvSpPr>
            <a:spLocks noGrp="1"/>
          </p:cNvSpPr>
          <p:nvPr>
            <p:ph type="pic" idx="21"/>
          </p:nvPr>
        </p:nvSpPr>
        <p:spPr>
          <a:xfrm>
            <a:off x="0" y="-1378571"/>
            <a:ext cx="12192000" cy="9615142"/>
          </a:xfrm>
          <a:prstGeom prst="rect">
            <a:avLst/>
          </a:prstGeom>
        </p:spPr>
        <p:txBody>
          <a:bodyPr lIns="91439" tIns="45719" rIns="91439" bIns="45719" anchor="t">
            <a:noAutofit/>
          </a:bodyPr>
          <a:lstStyle/>
          <a:p/>
        </p:txBody>
      </p:sp>
      <p:sp>
        <p:nvSpPr>
          <p:cNvPr id="28" name="Topic"/>
          <p:cNvSpPr txBox="1">
            <a:spLocks noGrp="1"/>
          </p:cNvSpPr>
          <p:nvPr>
            <p:ph type="body" sz="quarter" idx="22" hasCustomPrompt="1"/>
          </p:nvPr>
        </p:nvSpPr>
        <p:spPr>
          <a:xfrm>
            <a:off x="590550" y="6182359"/>
            <a:ext cx="2482850" cy="233554"/>
          </a:xfrm>
          <a:prstGeom prst="rect">
            <a:avLst/>
          </a:prstGeom>
        </p:spPr>
        <p:txBody>
          <a:bodyPr anchor="t"/>
          <a:lstStyle>
            <a:lvl1pPr>
              <a:defRPr sz="1100" b="0" cap="all" spc="44">
                <a:solidFill>
                  <a:srgbClr val="FFFFFF"/>
                </a:solidFill>
              </a:defRPr>
            </a:lvl1pPr>
          </a:lstStyle>
          <a:p>
            <a:r>
              <a:t>Topic</a:t>
            </a:r>
          </a:p>
        </p:txBody>
      </p:sp>
      <p:sp>
        <p:nvSpPr>
          <p:cNvPr id="29" name="Location"/>
          <p:cNvSpPr txBox="1">
            <a:spLocks noGrp="1"/>
          </p:cNvSpPr>
          <p:nvPr>
            <p:ph type="body" sz="quarter" idx="23" hasCustomPrompt="1"/>
          </p:nvPr>
        </p:nvSpPr>
        <p:spPr>
          <a:xfrm>
            <a:off x="9118600" y="6182359"/>
            <a:ext cx="2482850" cy="233554"/>
          </a:xfrm>
          <a:prstGeom prst="rect">
            <a:avLst/>
          </a:prstGeom>
        </p:spPr>
        <p:txBody>
          <a:bodyPr anchor="t"/>
          <a:lstStyle>
            <a:lvl1pPr>
              <a:defRPr sz="1100" b="0" cap="all" spc="44">
                <a:solidFill>
                  <a:srgbClr val="FFFFFF"/>
                </a:solidFill>
              </a:defRPr>
            </a:lvl1pPr>
          </a:lstStyle>
          <a:p>
            <a:r>
              <a:t>Location</a:t>
            </a:r>
          </a:p>
        </p:txBody>
      </p:sp>
      <p:sp>
        <p:nvSpPr>
          <p:cNvPr id="30" name="Author and Date"/>
          <p:cNvSpPr txBox="1">
            <a:spLocks noGrp="1"/>
          </p:cNvSpPr>
          <p:nvPr>
            <p:ph type="body" sz="quarter" idx="24" hasCustomPrompt="1"/>
          </p:nvPr>
        </p:nvSpPr>
        <p:spPr>
          <a:xfrm>
            <a:off x="3473450" y="6116955"/>
            <a:ext cx="5245100" cy="353315"/>
          </a:xfrm>
          <a:prstGeom prst="rect">
            <a:avLst/>
          </a:prstGeom>
        </p:spPr>
        <p:txBody>
          <a:bodyPr anchor="t"/>
          <a:lstStyle>
            <a:lvl1pPr>
              <a:defRPr>
                <a:solidFill>
                  <a:srgbClr val="FFFFFF"/>
                </a:solidFill>
              </a:defRPr>
            </a:lvl1pPr>
          </a:lstStyle>
          <a:p>
            <a:r>
              <a:t>Author and Date</a:t>
            </a:r>
          </a:p>
        </p:txBody>
      </p:sp>
      <p:sp>
        <p:nvSpPr>
          <p:cNvPr id="31" name="Line"/>
          <p:cNvSpPr/>
          <p:nvPr/>
        </p:nvSpPr>
        <p:spPr>
          <a:xfrm>
            <a:off x="383440" y="6030383"/>
            <a:ext cx="11425120" cy="1"/>
          </a:xfrm>
          <a:prstGeom prst="line">
            <a:avLst/>
          </a:prstGeom>
          <a:ln w="76200">
            <a:solidFill>
              <a:schemeClr val="accent1"/>
            </a:solidFill>
            <a:miter lim="400000"/>
          </a:ln>
        </p:spPr>
        <p:txBody>
          <a:bodyPr lIns="25400" tIns="25400" rIns="25400" bIns="25400" anchor="ctr"/>
          <a:lstStyle/>
          <a:p>
            <a:pPr defTabSz="412750">
              <a:defRPr sz="3200" spc="0">
                <a:solidFill>
                  <a:srgbClr val="000000"/>
                </a:solidFill>
              </a:defRPr>
            </a:pPr>
            <a:endParaRPr sz="1600"/>
          </a:p>
        </p:txBody>
      </p:sp>
      <p:sp>
        <p:nvSpPr>
          <p:cNvPr id="32" name="Line"/>
          <p:cNvSpPr/>
          <p:nvPr/>
        </p:nvSpPr>
        <p:spPr>
          <a:xfrm flipV="1">
            <a:off x="3263900" y="6017279"/>
            <a:ext cx="1" cy="557492"/>
          </a:xfrm>
          <a:prstGeom prst="line">
            <a:avLst/>
          </a:prstGeom>
          <a:ln w="76200">
            <a:solidFill>
              <a:schemeClr val="accent1"/>
            </a:solidFill>
            <a:miter lim="400000"/>
          </a:ln>
        </p:spPr>
        <p:txBody>
          <a:bodyPr lIns="25400" tIns="25400" rIns="25400" bIns="25400" anchor="ctr"/>
          <a:lstStyle/>
          <a:p>
            <a:pPr defTabSz="412750">
              <a:defRPr sz="3200" spc="0">
                <a:solidFill>
                  <a:srgbClr val="000000"/>
                </a:solidFill>
              </a:defRPr>
            </a:pPr>
            <a:endParaRPr sz="1600"/>
          </a:p>
        </p:txBody>
      </p:sp>
      <p:sp>
        <p:nvSpPr>
          <p:cNvPr id="33" name="Line"/>
          <p:cNvSpPr/>
          <p:nvPr/>
        </p:nvSpPr>
        <p:spPr>
          <a:xfrm flipV="1">
            <a:off x="8928101" y="6017279"/>
            <a:ext cx="1" cy="557492"/>
          </a:xfrm>
          <a:prstGeom prst="line">
            <a:avLst/>
          </a:prstGeom>
          <a:ln w="76200">
            <a:solidFill>
              <a:schemeClr val="accent1"/>
            </a:solidFill>
            <a:miter lim="400000"/>
          </a:ln>
        </p:spPr>
        <p:txBody>
          <a:bodyPr lIns="25400" tIns="25400" rIns="25400" bIns="25400" anchor="ctr"/>
          <a:lstStyle/>
          <a:p>
            <a:pPr defTabSz="412750">
              <a:defRPr sz="3200" spc="0">
                <a:solidFill>
                  <a:srgbClr val="000000"/>
                </a:solidFill>
              </a:defRPr>
            </a:pPr>
            <a:endParaRPr sz="1600"/>
          </a:p>
        </p:txBody>
      </p:sp>
      <p:sp>
        <p:nvSpPr>
          <p:cNvPr id="34" name="Line"/>
          <p:cNvSpPr/>
          <p:nvPr/>
        </p:nvSpPr>
        <p:spPr>
          <a:xfrm>
            <a:off x="383440" y="476250"/>
            <a:ext cx="11425121" cy="1"/>
          </a:xfrm>
          <a:prstGeom prst="line">
            <a:avLst/>
          </a:prstGeom>
          <a:ln w="76200">
            <a:solidFill>
              <a:schemeClr val="accent1"/>
            </a:solidFill>
            <a:miter lim="400000"/>
          </a:ln>
        </p:spPr>
        <p:txBody>
          <a:bodyPr lIns="25400" tIns="25400" rIns="25400" bIns="25400" anchor="ctr"/>
          <a:lstStyle/>
          <a:p>
            <a:pPr defTabSz="412750">
              <a:defRPr sz="3200" spc="0">
                <a:solidFill>
                  <a:srgbClr val="000000"/>
                </a:solidFill>
              </a:defRPr>
            </a:pPr>
            <a:endParaRPr sz="1600"/>
          </a:p>
        </p:txBody>
      </p:sp>
      <p:sp>
        <p:nvSpPr>
          <p:cNvPr id="35" name="Body Level One…"/>
          <p:cNvSpPr txBox="1">
            <a:spLocks noGrp="1"/>
          </p:cNvSpPr>
          <p:nvPr>
            <p:ph type="body" sz="quarter" idx="1" hasCustomPrompt="1"/>
          </p:nvPr>
        </p:nvSpPr>
        <p:spPr>
          <a:xfrm>
            <a:off x="1041400" y="1746250"/>
            <a:ext cx="10102850" cy="806450"/>
          </a:xfrm>
          <a:prstGeom prst="rect">
            <a:avLst/>
          </a:prstGeom>
        </p:spPr>
        <p:txBody>
          <a:bodyPr/>
          <a:lstStyle>
            <a:lvl1pPr>
              <a:defRPr>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r>
              <a:t>Presentation Subtitle</a:t>
            </a:r>
          </a:p>
          <a:p>
            <a:pPr lvl="1"/>
          </a:p>
          <a:p>
            <a:pPr lvl="2"/>
          </a:p>
          <a:p>
            <a:pPr lvl="3"/>
          </a:p>
          <a:p>
            <a:pPr lvl="4"/>
          </a:p>
        </p:txBody>
      </p:sp>
      <p:sp>
        <p:nvSpPr>
          <p:cNvPr id="36" name="Presentation Title"/>
          <p:cNvSpPr txBox="1">
            <a:spLocks noGrp="1"/>
          </p:cNvSpPr>
          <p:nvPr>
            <p:ph type="title" hasCustomPrompt="1"/>
          </p:nvPr>
        </p:nvSpPr>
        <p:spPr>
          <a:prstGeom prst="rect">
            <a:avLst/>
          </a:prstGeom>
        </p:spPr>
        <p:txBody>
          <a:bodyPr/>
          <a:lstStyle/>
          <a:p>
            <a:r>
              <a:t>Presentation Title</a:t>
            </a:r>
          </a:p>
        </p:txBody>
      </p:sp>
      <p:sp>
        <p:nvSpPr>
          <p:cNvPr id="37" name="Slide Number"/>
          <p:cNvSpPr txBox="1">
            <a:spLocks noGrp="1"/>
          </p:cNvSpPr>
          <p:nvPr>
            <p:ph type="sldNum" sz="quarter" idx="2"/>
          </p:nvPr>
        </p:nvSpPr>
        <p:spPr>
          <a:prstGeom prst="rect">
            <a:avLst/>
          </a:prstGeom>
        </p:spPr>
        <p:txBody>
          <a:bodyPr/>
          <a:lstStyle>
            <a:lvl1pPr>
              <a:defRPr>
                <a:solidFill>
                  <a:srgbClr val="5E5E5E"/>
                </a:solidFill>
              </a:defRPr>
            </a:lvl1pPr>
          </a:lstStyle>
          <a:p>
            <a:fld id="{86CB4B4D-7CA3-9044-876B-883B54F8677D}" type="slidenum">
              <a:rPr/>
            </a:fld>
            <a:endParaRPr/>
          </a:p>
        </p:txBody>
      </p:sp>
    </p:spTree>
  </p:cSld>
  <p:clrMapOvr>
    <a:masterClrMapping/>
  </p:clrMapOvr>
  <p:transition spd="med"/>
</p:sldLayout>
</file>

<file path=ppt/slideLayouts/slideLayout25.xml><?xml version="1.0" encoding="utf-8"?>
<p:sldLayout xmlns:a="http://schemas.openxmlformats.org/drawingml/2006/main" xmlns:r="http://schemas.openxmlformats.org/officeDocument/2006/relationships" xmlns:p="http://schemas.openxmlformats.org/presentationml/2006/main" type="tx" showMasterSp="0">
  <p:cSld name="Title &amp; Photo Alt">
    <p:bg>
      <p:bgPr>
        <a:solidFill>
          <a:srgbClr val="FFF5F2"/>
        </a:solidFill>
        <a:effectLst/>
      </p:bgPr>
    </p:bg>
    <p:spTree>
      <p:nvGrpSpPr>
        <p:cNvPr id="1" name=""/>
        <p:cNvGrpSpPr/>
        <p:nvPr/>
      </p:nvGrpSpPr>
      <p:grpSpPr>
        <a:xfrm>
          <a:off x="0" y="0"/>
          <a:ext cx="0" cy="0"/>
          <a:chOff x="0" y="0"/>
          <a:chExt cx="0" cy="0"/>
        </a:xfrm>
      </p:grpSpPr>
      <p:sp>
        <p:nvSpPr>
          <p:cNvPr id="44" name="Body Level One…"/>
          <p:cNvSpPr txBox="1">
            <a:spLocks noGrp="1"/>
          </p:cNvSpPr>
          <p:nvPr>
            <p:ph type="body" sz="quarter" idx="1" hasCustomPrompt="1"/>
          </p:nvPr>
        </p:nvSpPr>
        <p:spPr>
          <a:xfrm>
            <a:off x="635000" y="4007958"/>
            <a:ext cx="5892800" cy="1924051"/>
          </a:xfrm>
          <a:prstGeom prst="rect">
            <a:avLst/>
          </a:prstGeom>
        </p:spPr>
        <p:txBody>
          <a:bodyPr anchor="t"/>
          <a:lstStyle>
            <a:lvl1pPr>
              <a:defRPr>
                <a:solidFill>
                  <a:srgbClr val="8AACB9"/>
                </a:solidFill>
              </a:defRPr>
            </a:lvl1pPr>
            <a:lvl2pPr>
              <a:defRPr>
                <a:solidFill>
                  <a:srgbClr val="8AACB9"/>
                </a:solidFill>
              </a:defRPr>
            </a:lvl2pPr>
            <a:lvl3pPr>
              <a:defRPr>
                <a:solidFill>
                  <a:srgbClr val="8AACB9"/>
                </a:solidFill>
              </a:defRPr>
            </a:lvl3pPr>
            <a:lvl4pPr>
              <a:defRPr>
                <a:solidFill>
                  <a:srgbClr val="8AACB9"/>
                </a:solidFill>
              </a:defRPr>
            </a:lvl4pPr>
            <a:lvl5pPr>
              <a:defRPr>
                <a:solidFill>
                  <a:srgbClr val="8AACB9"/>
                </a:solidFill>
              </a:defRPr>
            </a:lvl5pPr>
          </a:lstStyle>
          <a:p>
            <a:r>
              <a:t>Slide Subtitle</a:t>
            </a:r>
          </a:p>
          <a:p>
            <a:pPr lvl="1"/>
          </a:p>
          <a:p>
            <a:pPr lvl="2"/>
          </a:p>
          <a:p>
            <a:pPr lvl="3"/>
          </a:p>
          <a:p>
            <a:pPr lvl="4"/>
          </a:p>
        </p:txBody>
      </p:sp>
      <p:sp>
        <p:nvSpPr>
          <p:cNvPr id="45" name="Slide Title"/>
          <p:cNvSpPr txBox="1">
            <a:spLocks noGrp="1"/>
          </p:cNvSpPr>
          <p:nvPr>
            <p:ph type="title" hasCustomPrompt="1"/>
          </p:nvPr>
        </p:nvSpPr>
        <p:spPr>
          <a:xfrm>
            <a:off x="635000" y="2462709"/>
            <a:ext cx="5892800" cy="1466851"/>
          </a:xfrm>
          <a:prstGeom prst="rect">
            <a:avLst/>
          </a:prstGeom>
        </p:spPr>
        <p:txBody>
          <a:bodyPr anchor="b"/>
          <a:lstStyle>
            <a:lvl1pPr>
              <a:defRPr sz="4500" spc="135">
                <a:solidFill>
                  <a:schemeClr val="accent6"/>
                </a:solidFill>
              </a:defRPr>
            </a:lvl1pPr>
          </a:lstStyle>
          <a:p>
            <a:r>
              <a:t>Slide Title</a:t>
            </a:r>
          </a:p>
        </p:txBody>
      </p:sp>
      <p:sp>
        <p:nvSpPr>
          <p:cNvPr id="46" name="531205463_2542x1430.jpg"/>
          <p:cNvSpPr>
            <a:spLocks noGrp="1"/>
          </p:cNvSpPr>
          <p:nvPr>
            <p:ph type="pic" idx="21"/>
          </p:nvPr>
        </p:nvSpPr>
        <p:spPr>
          <a:xfrm>
            <a:off x="6400800" y="947848"/>
            <a:ext cx="8821102" cy="4962304"/>
          </a:xfrm>
          <a:prstGeom prst="rect">
            <a:avLst/>
          </a:prstGeom>
          <a:ln w="114300">
            <a:solidFill>
              <a:srgbClr val="FFFFFF"/>
            </a:solidFill>
          </a:ln>
        </p:spPr>
        <p:txBody>
          <a:bodyPr lIns="91439" tIns="45719" rIns="91439" bIns="45719" anchor="t">
            <a:noAutofit/>
          </a:bodyPr>
          <a:lstStyle/>
          <a:p/>
        </p:txBody>
      </p:sp>
      <p:sp>
        <p:nvSpPr>
          <p:cNvPr id="47" name="Line"/>
          <p:cNvSpPr/>
          <p:nvPr/>
        </p:nvSpPr>
        <p:spPr>
          <a:xfrm>
            <a:off x="378609" y="6301914"/>
            <a:ext cx="11431472" cy="1"/>
          </a:xfrm>
          <a:prstGeom prst="line">
            <a:avLst/>
          </a:prstGeom>
          <a:ln w="76200">
            <a:solidFill>
              <a:schemeClr val="accent6">
                <a:hueOff val="61929"/>
                <a:satOff val="10820"/>
                <a:lumOff val="-8846"/>
              </a:schemeClr>
            </a:solidFill>
            <a:miter lim="400000"/>
          </a:ln>
        </p:spPr>
        <p:txBody>
          <a:bodyPr lIns="25400" tIns="25400" rIns="25400" bIns="25400" anchor="ctr"/>
          <a:lstStyle/>
          <a:p>
            <a:pPr defTabSz="412750">
              <a:defRPr sz="3200" spc="0">
                <a:solidFill>
                  <a:srgbClr val="000000"/>
                </a:solidFill>
              </a:defRPr>
            </a:pPr>
            <a:endParaRPr sz="1600"/>
          </a:p>
        </p:txBody>
      </p:sp>
      <p:sp>
        <p:nvSpPr>
          <p:cNvPr id="48" name="Line"/>
          <p:cNvSpPr/>
          <p:nvPr/>
        </p:nvSpPr>
        <p:spPr>
          <a:xfrm flipV="1">
            <a:off x="381000" y="476250"/>
            <a:ext cx="11430002" cy="1"/>
          </a:xfrm>
          <a:prstGeom prst="line">
            <a:avLst/>
          </a:prstGeom>
          <a:ln w="76200">
            <a:solidFill>
              <a:schemeClr val="accent6">
                <a:hueOff val="61929"/>
                <a:satOff val="10820"/>
                <a:lumOff val="-8846"/>
              </a:schemeClr>
            </a:solidFill>
            <a:miter lim="400000"/>
          </a:ln>
        </p:spPr>
        <p:txBody>
          <a:bodyPr lIns="25400" tIns="25400" rIns="25400" bIns="25400" anchor="ctr"/>
          <a:lstStyle/>
          <a:p>
            <a:pPr defTabSz="412750">
              <a:defRPr sz="3200" spc="0">
                <a:solidFill>
                  <a:srgbClr val="000000"/>
                </a:solidFill>
              </a:defRPr>
            </a:pPr>
            <a:endParaRPr sz="1600"/>
          </a:p>
        </p:txBody>
      </p:sp>
      <p:sp>
        <p:nvSpPr>
          <p:cNvPr id="49" name="Slide Number"/>
          <p:cNvSpPr txBox="1">
            <a:spLocks noGrp="1"/>
          </p:cNvSpPr>
          <p:nvPr>
            <p:ph type="sldNum" sz="quarter" idx="2"/>
          </p:nvPr>
        </p:nvSpPr>
        <p:spPr>
          <a:xfrm>
            <a:off x="5964524" y="6406935"/>
            <a:ext cx="269304" cy="271869"/>
          </a:xfrm>
          <a:prstGeom prst="rect">
            <a:avLst/>
          </a:prstGeom>
        </p:spPr>
        <p:txBody>
          <a:bodyPr/>
          <a:lstStyle>
            <a:lvl1pPr>
              <a:defRPr>
                <a:solidFill>
                  <a:srgbClr val="5E5E5E"/>
                </a:solidFill>
              </a:defRPr>
            </a:lvl1pPr>
          </a:lstStyle>
          <a:p>
            <a:fld id="{86CB4B4D-7CA3-9044-876B-883B54F8677D}" type="slidenum">
              <a:rPr/>
            </a:fld>
            <a:endParaRPr/>
          </a:p>
        </p:txBody>
      </p:sp>
    </p:spTree>
  </p:cSld>
  <p:clrMapOvr>
    <a:masterClrMapping/>
  </p:clrMapOvr>
  <p:transition spd="med"/>
</p:sldLayout>
</file>

<file path=ppt/slideLayouts/slideLayout26.xml><?xml version="1.0" encoding="utf-8"?>
<p:sldLayout xmlns:a="http://schemas.openxmlformats.org/drawingml/2006/main" xmlns:r="http://schemas.openxmlformats.org/officeDocument/2006/relationships" xmlns:p="http://schemas.openxmlformats.org/presentationml/2006/main" type="tx" showMasterSp="0">
  <p:cSld name="Title &amp; Bullets">
    <p:bg>
      <p:bgPr>
        <a:solidFill>
          <a:srgbClr val="FFF5F2"/>
        </a:solidFill>
        <a:effectLst/>
      </p:bgPr>
    </p:bg>
    <p:spTree>
      <p:nvGrpSpPr>
        <p:cNvPr id="1" name=""/>
        <p:cNvGrpSpPr/>
        <p:nvPr/>
      </p:nvGrpSpPr>
      <p:grpSpPr>
        <a:xfrm>
          <a:off x="0" y="0"/>
          <a:ext cx="0" cy="0"/>
          <a:chOff x="0" y="0"/>
          <a:chExt cx="0" cy="0"/>
        </a:xfrm>
      </p:grpSpPr>
      <p:sp>
        <p:nvSpPr>
          <p:cNvPr id="56" name="Body Level One…"/>
          <p:cNvSpPr txBox="1">
            <a:spLocks noGrp="1"/>
          </p:cNvSpPr>
          <p:nvPr>
            <p:ph type="body" sz="half" idx="1" hasCustomPrompt="1"/>
          </p:nvPr>
        </p:nvSpPr>
        <p:spPr>
          <a:xfrm>
            <a:off x="1041400" y="2097616"/>
            <a:ext cx="10103564" cy="3141030"/>
          </a:xfrm>
          <a:prstGeom prst="rect">
            <a:avLst/>
          </a:prstGeom>
        </p:spPr>
        <p:txBody>
          <a:bodyPr anchor="t"/>
          <a:lstStyle>
            <a:lvl1pPr marL="317500" indent="-317500" algn="l" defTabSz="177800">
              <a:lnSpc>
                <a:spcPct val="100000"/>
              </a:lnSpc>
              <a:spcBef>
                <a:spcPts val="2150"/>
              </a:spcBef>
              <a:buSzPct val="100000"/>
              <a:buBlip>
                <a:blip r:embed="rId2"/>
              </a:buBlip>
              <a:defRPr spc="18">
                <a:solidFill>
                  <a:schemeClr val="accent1">
                    <a:satOff val="36598"/>
                    <a:lumOff val="-17225"/>
                  </a:schemeClr>
                </a:solidFill>
              </a:defRPr>
            </a:lvl1pPr>
            <a:lvl2pPr marL="635000" indent="-317500" algn="l" defTabSz="177800">
              <a:lnSpc>
                <a:spcPct val="100000"/>
              </a:lnSpc>
              <a:spcBef>
                <a:spcPts val="2150"/>
              </a:spcBef>
              <a:buSzPct val="100000"/>
              <a:buBlip>
                <a:blip r:embed="rId2"/>
              </a:buBlip>
              <a:defRPr spc="18">
                <a:solidFill>
                  <a:schemeClr val="accent1">
                    <a:satOff val="36598"/>
                    <a:lumOff val="-17225"/>
                  </a:schemeClr>
                </a:solidFill>
              </a:defRPr>
            </a:lvl2pPr>
            <a:lvl3pPr marL="952500" indent="-317500" algn="l" defTabSz="177800">
              <a:lnSpc>
                <a:spcPct val="100000"/>
              </a:lnSpc>
              <a:spcBef>
                <a:spcPts val="2150"/>
              </a:spcBef>
              <a:buSzPct val="100000"/>
              <a:buBlip>
                <a:blip r:embed="rId2"/>
              </a:buBlip>
              <a:defRPr spc="18">
                <a:solidFill>
                  <a:schemeClr val="accent1">
                    <a:satOff val="36598"/>
                    <a:lumOff val="-17225"/>
                  </a:schemeClr>
                </a:solidFill>
              </a:defRPr>
            </a:lvl3pPr>
            <a:lvl4pPr marL="1270000" indent="-317500" algn="l" defTabSz="177800">
              <a:lnSpc>
                <a:spcPct val="100000"/>
              </a:lnSpc>
              <a:spcBef>
                <a:spcPts val="2150"/>
              </a:spcBef>
              <a:buSzPct val="100000"/>
              <a:buBlip>
                <a:blip r:embed="rId2"/>
              </a:buBlip>
              <a:defRPr spc="18">
                <a:solidFill>
                  <a:schemeClr val="accent1">
                    <a:satOff val="36598"/>
                    <a:lumOff val="-17225"/>
                  </a:schemeClr>
                </a:solidFill>
              </a:defRPr>
            </a:lvl4pPr>
            <a:lvl5pPr marL="1587500" indent="-317500" algn="l" defTabSz="177800">
              <a:lnSpc>
                <a:spcPct val="100000"/>
              </a:lnSpc>
              <a:spcBef>
                <a:spcPts val="2150"/>
              </a:spcBef>
              <a:buSzPct val="100000"/>
              <a:buBlip>
                <a:blip r:embed="rId2"/>
              </a:buBlip>
              <a:defRPr spc="18">
                <a:solidFill>
                  <a:schemeClr val="accent1">
                    <a:satOff val="36598"/>
                    <a:lumOff val="-17225"/>
                  </a:schemeClr>
                </a:solidFill>
              </a:defRPr>
            </a:lvl5pPr>
          </a:lstStyle>
          <a:p>
            <a:r>
              <a:t>Slide bullet text</a:t>
            </a:r>
          </a:p>
          <a:p>
            <a:pPr lvl="1"/>
          </a:p>
          <a:p>
            <a:pPr lvl="2"/>
          </a:p>
          <a:p>
            <a:pPr lvl="3"/>
          </a:p>
          <a:p>
            <a:pPr lvl="4"/>
          </a:p>
        </p:txBody>
      </p:sp>
      <p:sp>
        <p:nvSpPr>
          <p:cNvPr id="57" name="Line"/>
          <p:cNvSpPr/>
          <p:nvPr/>
        </p:nvSpPr>
        <p:spPr>
          <a:xfrm>
            <a:off x="383440" y="476250"/>
            <a:ext cx="11425121" cy="1"/>
          </a:xfrm>
          <a:prstGeom prst="line">
            <a:avLst/>
          </a:prstGeom>
          <a:ln w="76200">
            <a:solidFill>
              <a:schemeClr val="accent6">
                <a:hueOff val="61929"/>
                <a:satOff val="10820"/>
                <a:lumOff val="-8846"/>
              </a:schemeClr>
            </a:solidFill>
            <a:miter lim="400000"/>
          </a:ln>
        </p:spPr>
        <p:txBody>
          <a:bodyPr lIns="25400" tIns="25400" rIns="25400" bIns="25400" anchor="ctr"/>
          <a:lstStyle/>
          <a:p>
            <a:pPr defTabSz="412750">
              <a:defRPr sz="3200" spc="0">
                <a:solidFill>
                  <a:srgbClr val="000000"/>
                </a:solidFill>
              </a:defRPr>
            </a:pPr>
            <a:endParaRPr sz="1600"/>
          </a:p>
        </p:txBody>
      </p:sp>
      <p:sp>
        <p:nvSpPr>
          <p:cNvPr id="58" name="Line"/>
          <p:cNvSpPr/>
          <p:nvPr/>
        </p:nvSpPr>
        <p:spPr>
          <a:xfrm>
            <a:off x="378609" y="6301914"/>
            <a:ext cx="11431472" cy="1"/>
          </a:xfrm>
          <a:prstGeom prst="line">
            <a:avLst/>
          </a:prstGeom>
          <a:ln w="76200">
            <a:solidFill>
              <a:schemeClr val="accent6">
                <a:hueOff val="61929"/>
                <a:satOff val="10820"/>
                <a:lumOff val="-8846"/>
              </a:schemeClr>
            </a:solidFill>
            <a:miter lim="400000"/>
          </a:ln>
        </p:spPr>
        <p:txBody>
          <a:bodyPr lIns="25400" tIns="25400" rIns="25400" bIns="25400" anchor="ctr"/>
          <a:lstStyle/>
          <a:p>
            <a:pPr defTabSz="412750">
              <a:defRPr sz="3200" spc="0">
                <a:solidFill>
                  <a:srgbClr val="000000"/>
                </a:solidFill>
              </a:defRPr>
            </a:pPr>
            <a:endParaRPr sz="1600"/>
          </a:p>
        </p:txBody>
      </p:sp>
      <p:sp>
        <p:nvSpPr>
          <p:cNvPr id="59" name="Slide Title"/>
          <p:cNvSpPr txBox="1">
            <a:spLocks noGrp="1"/>
          </p:cNvSpPr>
          <p:nvPr>
            <p:ph type="title" hasCustomPrompt="1"/>
          </p:nvPr>
        </p:nvSpPr>
        <p:spPr>
          <a:xfrm>
            <a:off x="1044218" y="641350"/>
            <a:ext cx="10103564" cy="824856"/>
          </a:xfrm>
          <a:prstGeom prst="rect">
            <a:avLst/>
          </a:prstGeom>
        </p:spPr>
        <p:txBody>
          <a:bodyPr/>
          <a:lstStyle>
            <a:lvl1pPr>
              <a:defRPr sz="4500" spc="135">
                <a:solidFill>
                  <a:schemeClr val="accent6"/>
                </a:solidFill>
              </a:defRPr>
            </a:lvl1pPr>
          </a:lstStyle>
          <a:p>
            <a:r>
              <a:t>Slide Title</a:t>
            </a:r>
          </a:p>
        </p:txBody>
      </p:sp>
      <p:sp>
        <p:nvSpPr>
          <p:cNvPr id="60" name="Slide Number"/>
          <p:cNvSpPr txBox="1">
            <a:spLocks noGrp="1"/>
          </p:cNvSpPr>
          <p:nvPr>
            <p:ph type="sldNum" sz="quarter" idx="2"/>
          </p:nvPr>
        </p:nvSpPr>
        <p:spPr>
          <a:xfrm>
            <a:off x="5964524" y="6406935"/>
            <a:ext cx="269304" cy="271869"/>
          </a:xfrm>
          <a:prstGeom prst="rect">
            <a:avLst/>
          </a:prstGeom>
        </p:spPr>
        <p:txBody>
          <a:bodyPr/>
          <a:lstStyle>
            <a:lvl1pPr>
              <a:defRPr>
                <a:solidFill>
                  <a:srgbClr val="5E5E5E"/>
                </a:solidFill>
              </a:defRPr>
            </a:lvl1pPr>
          </a:lstStyle>
          <a:p>
            <a:fld id="{86CB4B4D-7CA3-9044-876B-883B54F8677D}" type="slidenum">
              <a:rPr/>
            </a:fld>
            <a:endParaRPr/>
          </a:p>
        </p:txBody>
      </p:sp>
    </p:spTree>
  </p:cSld>
  <p:clrMapOvr>
    <a:masterClrMapping/>
  </p:clrMapOvr>
  <p:transition spd="med"/>
</p:sldLayout>
</file>

<file path=ppt/slideLayouts/slideLayout27.xml><?xml version="1.0" encoding="utf-8"?>
<p:sldLayout xmlns:a="http://schemas.openxmlformats.org/drawingml/2006/main" xmlns:r="http://schemas.openxmlformats.org/officeDocument/2006/relationships" xmlns:p="http://schemas.openxmlformats.org/presentationml/2006/main" type="tx" showMasterSp="0">
  <p:cSld name="Bullets">
    <p:bg>
      <p:bgPr>
        <a:solidFill>
          <a:srgbClr val="FFF5F2"/>
        </a:solidFill>
        <a:effectLst/>
      </p:bgPr>
    </p:bg>
    <p:spTree>
      <p:nvGrpSpPr>
        <p:cNvPr id="1" name=""/>
        <p:cNvGrpSpPr/>
        <p:nvPr/>
      </p:nvGrpSpPr>
      <p:grpSpPr>
        <a:xfrm>
          <a:off x="0" y="0"/>
          <a:ext cx="0" cy="0"/>
          <a:chOff x="0" y="0"/>
          <a:chExt cx="0" cy="0"/>
        </a:xfrm>
      </p:grpSpPr>
      <p:sp>
        <p:nvSpPr>
          <p:cNvPr id="67" name="Body Level One…"/>
          <p:cNvSpPr txBox="1">
            <a:spLocks noGrp="1"/>
          </p:cNvSpPr>
          <p:nvPr>
            <p:ph type="body" sz="half" idx="1" hasCustomPrompt="1"/>
          </p:nvPr>
        </p:nvSpPr>
        <p:spPr>
          <a:xfrm>
            <a:off x="1041400" y="2097616"/>
            <a:ext cx="10103564" cy="3141030"/>
          </a:xfrm>
          <a:prstGeom prst="rect">
            <a:avLst/>
          </a:prstGeom>
        </p:spPr>
        <p:txBody>
          <a:bodyPr numCol="2" spcCol="1289181" anchor="t"/>
          <a:lstStyle>
            <a:lvl1pPr marL="317500" indent="-317500" algn="l" defTabSz="177800">
              <a:lnSpc>
                <a:spcPct val="100000"/>
              </a:lnSpc>
              <a:spcBef>
                <a:spcPts val="2150"/>
              </a:spcBef>
              <a:buSzPct val="100000"/>
              <a:buBlip>
                <a:blip r:embed="rId2"/>
              </a:buBlip>
              <a:defRPr spc="18">
                <a:solidFill>
                  <a:schemeClr val="accent1">
                    <a:satOff val="36598"/>
                    <a:lumOff val="-17225"/>
                  </a:schemeClr>
                </a:solidFill>
              </a:defRPr>
            </a:lvl1pPr>
            <a:lvl2pPr marL="635000" indent="-317500" algn="l" defTabSz="177800">
              <a:lnSpc>
                <a:spcPct val="100000"/>
              </a:lnSpc>
              <a:spcBef>
                <a:spcPts val="2150"/>
              </a:spcBef>
              <a:buSzPct val="100000"/>
              <a:buBlip>
                <a:blip r:embed="rId2"/>
              </a:buBlip>
              <a:defRPr spc="18">
                <a:solidFill>
                  <a:schemeClr val="accent1">
                    <a:satOff val="36598"/>
                    <a:lumOff val="-17225"/>
                  </a:schemeClr>
                </a:solidFill>
              </a:defRPr>
            </a:lvl2pPr>
            <a:lvl3pPr marL="952500" indent="-317500" algn="l" defTabSz="177800">
              <a:lnSpc>
                <a:spcPct val="100000"/>
              </a:lnSpc>
              <a:spcBef>
                <a:spcPts val="2150"/>
              </a:spcBef>
              <a:buSzPct val="100000"/>
              <a:buBlip>
                <a:blip r:embed="rId2"/>
              </a:buBlip>
              <a:defRPr spc="18">
                <a:solidFill>
                  <a:schemeClr val="accent1">
                    <a:satOff val="36598"/>
                    <a:lumOff val="-17225"/>
                  </a:schemeClr>
                </a:solidFill>
              </a:defRPr>
            </a:lvl3pPr>
            <a:lvl4pPr marL="1270000" indent="-317500" algn="l" defTabSz="177800">
              <a:lnSpc>
                <a:spcPct val="100000"/>
              </a:lnSpc>
              <a:spcBef>
                <a:spcPts val="2150"/>
              </a:spcBef>
              <a:buSzPct val="100000"/>
              <a:buBlip>
                <a:blip r:embed="rId2"/>
              </a:buBlip>
              <a:defRPr spc="18">
                <a:solidFill>
                  <a:schemeClr val="accent1">
                    <a:satOff val="36598"/>
                    <a:lumOff val="-17225"/>
                  </a:schemeClr>
                </a:solidFill>
              </a:defRPr>
            </a:lvl4pPr>
            <a:lvl5pPr marL="1587500" indent="-317500" algn="l" defTabSz="177800">
              <a:lnSpc>
                <a:spcPct val="100000"/>
              </a:lnSpc>
              <a:spcBef>
                <a:spcPts val="2150"/>
              </a:spcBef>
              <a:buSzPct val="100000"/>
              <a:buBlip>
                <a:blip r:embed="rId2"/>
              </a:buBlip>
              <a:defRPr spc="18">
                <a:solidFill>
                  <a:schemeClr val="accent1">
                    <a:satOff val="36598"/>
                    <a:lumOff val="-17225"/>
                  </a:schemeClr>
                </a:solidFill>
              </a:defRPr>
            </a:lvl5pPr>
          </a:lstStyle>
          <a:p>
            <a:r>
              <a:t>Slide bullet text</a:t>
            </a:r>
          </a:p>
          <a:p>
            <a:pPr lvl="1"/>
          </a:p>
          <a:p>
            <a:pPr lvl="2"/>
          </a:p>
          <a:p>
            <a:pPr lvl="3"/>
          </a:p>
          <a:p>
            <a:pPr lvl="4"/>
          </a:p>
        </p:txBody>
      </p:sp>
      <p:sp>
        <p:nvSpPr>
          <p:cNvPr id="68" name="Line"/>
          <p:cNvSpPr/>
          <p:nvPr/>
        </p:nvSpPr>
        <p:spPr>
          <a:xfrm>
            <a:off x="383440" y="476250"/>
            <a:ext cx="11425121" cy="1"/>
          </a:xfrm>
          <a:prstGeom prst="line">
            <a:avLst/>
          </a:prstGeom>
          <a:ln w="76200">
            <a:solidFill>
              <a:schemeClr val="accent6">
                <a:hueOff val="61929"/>
                <a:satOff val="10820"/>
                <a:lumOff val="-8846"/>
              </a:schemeClr>
            </a:solidFill>
            <a:miter lim="400000"/>
          </a:ln>
        </p:spPr>
        <p:txBody>
          <a:bodyPr lIns="25400" tIns="25400" rIns="25400" bIns="25400" anchor="ctr"/>
          <a:lstStyle/>
          <a:p>
            <a:pPr defTabSz="412750">
              <a:defRPr sz="3200" spc="0">
                <a:solidFill>
                  <a:srgbClr val="000000"/>
                </a:solidFill>
              </a:defRPr>
            </a:pPr>
            <a:endParaRPr sz="1600"/>
          </a:p>
        </p:txBody>
      </p:sp>
      <p:sp>
        <p:nvSpPr>
          <p:cNvPr id="69" name="Line"/>
          <p:cNvSpPr/>
          <p:nvPr/>
        </p:nvSpPr>
        <p:spPr>
          <a:xfrm>
            <a:off x="378609" y="6301914"/>
            <a:ext cx="11431472" cy="1"/>
          </a:xfrm>
          <a:prstGeom prst="line">
            <a:avLst/>
          </a:prstGeom>
          <a:ln w="76200">
            <a:solidFill>
              <a:schemeClr val="accent6">
                <a:hueOff val="61929"/>
                <a:satOff val="10820"/>
                <a:lumOff val="-8846"/>
              </a:schemeClr>
            </a:solidFill>
            <a:miter lim="400000"/>
          </a:ln>
        </p:spPr>
        <p:txBody>
          <a:bodyPr lIns="25400" tIns="25400" rIns="25400" bIns="25400" anchor="ctr"/>
          <a:lstStyle/>
          <a:p>
            <a:pPr defTabSz="412750">
              <a:defRPr sz="3200" spc="0">
                <a:solidFill>
                  <a:srgbClr val="000000"/>
                </a:solidFill>
              </a:defRPr>
            </a:pPr>
            <a:endParaRPr sz="1600"/>
          </a:p>
        </p:txBody>
      </p:sp>
      <p:sp>
        <p:nvSpPr>
          <p:cNvPr id="70" name="Slide Number"/>
          <p:cNvSpPr txBox="1">
            <a:spLocks noGrp="1"/>
          </p:cNvSpPr>
          <p:nvPr>
            <p:ph type="sldNum" sz="quarter" idx="2"/>
          </p:nvPr>
        </p:nvSpPr>
        <p:spPr>
          <a:xfrm>
            <a:off x="5964524" y="6406935"/>
            <a:ext cx="269304" cy="271869"/>
          </a:xfrm>
          <a:prstGeom prst="rect">
            <a:avLst/>
          </a:prstGeom>
        </p:spPr>
        <p:txBody>
          <a:bodyPr/>
          <a:lstStyle>
            <a:lvl1pPr>
              <a:defRPr>
                <a:solidFill>
                  <a:srgbClr val="5E5E5E"/>
                </a:solidFill>
              </a:defRPr>
            </a:lvl1pPr>
          </a:lstStyle>
          <a:p>
            <a:fld id="{86CB4B4D-7CA3-9044-876B-883B54F8677D}" type="slidenum">
              <a:rPr/>
            </a:fld>
            <a:endParaRPr/>
          </a:p>
        </p:txBody>
      </p:sp>
    </p:spTree>
  </p:cSld>
  <p:clrMapOvr>
    <a:masterClrMapping/>
  </p:clrMapOvr>
  <p:transition spd="med"/>
</p:sldLayout>
</file>

<file path=ppt/slideLayouts/slideLayout28.xml><?xml version="1.0" encoding="utf-8"?>
<p:sldLayout xmlns:a="http://schemas.openxmlformats.org/drawingml/2006/main" xmlns:r="http://schemas.openxmlformats.org/officeDocument/2006/relationships" xmlns:p="http://schemas.openxmlformats.org/presentationml/2006/main" type="tx" showMasterSp="0">
  <p:cSld name="Title, Bullets &amp; Photo">
    <p:bg>
      <p:bgPr>
        <a:solidFill>
          <a:srgbClr val="FFF5F2"/>
        </a:solidFill>
        <a:effectLst/>
      </p:bgPr>
    </p:bg>
    <p:spTree>
      <p:nvGrpSpPr>
        <p:cNvPr id="1" name=""/>
        <p:cNvGrpSpPr/>
        <p:nvPr/>
      </p:nvGrpSpPr>
      <p:grpSpPr>
        <a:xfrm>
          <a:off x="0" y="0"/>
          <a:ext cx="0" cy="0"/>
          <a:chOff x="0" y="0"/>
          <a:chExt cx="0" cy="0"/>
        </a:xfrm>
      </p:grpSpPr>
      <p:sp>
        <p:nvSpPr>
          <p:cNvPr id="77" name="Slide Title"/>
          <p:cNvSpPr txBox="1">
            <a:spLocks noGrp="1"/>
          </p:cNvSpPr>
          <p:nvPr>
            <p:ph type="title" hasCustomPrompt="1"/>
          </p:nvPr>
        </p:nvSpPr>
        <p:spPr>
          <a:xfrm>
            <a:off x="635000" y="925611"/>
            <a:ext cx="5892800" cy="2042468"/>
          </a:xfrm>
          <a:prstGeom prst="rect">
            <a:avLst/>
          </a:prstGeom>
        </p:spPr>
        <p:txBody>
          <a:bodyPr anchor="b"/>
          <a:lstStyle>
            <a:lvl1pPr>
              <a:defRPr sz="4500" spc="135">
                <a:solidFill>
                  <a:schemeClr val="accent6"/>
                </a:solidFill>
              </a:defRPr>
            </a:lvl1pPr>
          </a:lstStyle>
          <a:p>
            <a:r>
              <a:t>Slide Title</a:t>
            </a:r>
          </a:p>
        </p:txBody>
      </p:sp>
      <p:sp>
        <p:nvSpPr>
          <p:cNvPr id="78" name="Body Level One…"/>
          <p:cNvSpPr txBox="1">
            <a:spLocks noGrp="1"/>
          </p:cNvSpPr>
          <p:nvPr>
            <p:ph type="body" sz="quarter" idx="1" hasCustomPrompt="1"/>
          </p:nvPr>
        </p:nvSpPr>
        <p:spPr>
          <a:xfrm>
            <a:off x="1044218" y="3360142"/>
            <a:ext cx="5486401" cy="2733585"/>
          </a:xfrm>
          <a:prstGeom prst="rect">
            <a:avLst/>
          </a:prstGeom>
        </p:spPr>
        <p:txBody>
          <a:bodyPr anchor="t"/>
          <a:lstStyle>
            <a:lvl1pPr marL="317500" indent="-317500" algn="l" defTabSz="177800">
              <a:lnSpc>
                <a:spcPct val="100000"/>
              </a:lnSpc>
              <a:spcBef>
                <a:spcPts val="2150"/>
              </a:spcBef>
              <a:buSzPct val="100000"/>
              <a:buBlip>
                <a:blip r:embed="rId2"/>
              </a:buBlip>
              <a:defRPr spc="18">
                <a:solidFill>
                  <a:schemeClr val="accent1">
                    <a:satOff val="36598"/>
                    <a:lumOff val="-17225"/>
                  </a:schemeClr>
                </a:solidFill>
              </a:defRPr>
            </a:lvl1pPr>
            <a:lvl2pPr marL="635000" indent="-317500" algn="l" defTabSz="177800">
              <a:lnSpc>
                <a:spcPct val="100000"/>
              </a:lnSpc>
              <a:spcBef>
                <a:spcPts val="2150"/>
              </a:spcBef>
              <a:buSzPct val="100000"/>
              <a:buBlip>
                <a:blip r:embed="rId2"/>
              </a:buBlip>
              <a:defRPr spc="18">
                <a:solidFill>
                  <a:schemeClr val="accent1">
                    <a:satOff val="36598"/>
                    <a:lumOff val="-17225"/>
                  </a:schemeClr>
                </a:solidFill>
              </a:defRPr>
            </a:lvl2pPr>
            <a:lvl3pPr marL="952500" indent="-317500" algn="l" defTabSz="177800">
              <a:lnSpc>
                <a:spcPct val="100000"/>
              </a:lnSpc>
              <a:spcBef>
                <a:spcPts val="2150"/>
              </a:spcBef>
              <a:buSzPct val="100000"/>
              <a:buBlip>
                <a:blip r:embed="rId2"/>
              </a:buBlip>
              <a:defRPr spc="18">
                <a:solidFill>
                  <a:schemeClr val="accent1">
                    <a:satOff val="36598"/>
                    <a:lumOff val="-17225"/>
                  </a:schemeClr>
                </a:solidFill>
              </a:defRPr>
            </a:lvl3pPr>
            <a:lvl4pPr marL="1270000" indent="-317500" algn="l" defTabSz="177800">
              <a:lnSpc>
                <a:spcPct val="100000"/>
              </a:lnSpc>
              <a:spcBef>
                <a:spcPts val="2150"/>
              </a:spcBef>
              <a:buSzPct val="100000"/>
              <a:buBlip>
                <a:blip r:embed="rId2"/>
              </a:buBlip>
              <a:defRPr spc="18">
                <a:solidFill>
                  <a:schemeClr val="accent1">
                    <a:satOff val="36598"/>
                    <a:lumOff val="-17225"/>
                  </a:schemeClr>
                </a:solidFill>
              </a:defRPr>
            </a:lvl4pPr>
            <a:lvl5pPr marL="1587500" indent="-317500" algn="l" defTabSz="177800">
              <a:lnSpc>
                <a:spcPct val="100000"/>
              </a:lnSpc>
              <a:spcBef>
                <a:spcPts val="2150"/>
              </a:spcBef>
              <a:buSzPct val="100000"/>
              <a:buBlip>
                <a:blip r:embed="rId2"/>
              </a:buBlip>
              <a:defRPr spc="18">
                <a:solidFill>
                  <a:schemeClr val="accent1">
                    <a:satOff val="36598"/>
                    <a:lumOff val="-17225"/>
                  </a:schemeClr>
                </a:solidFill>
              </a:defRPr>
            </a:lvl5pPr>
          </a:lstStyle>
          <a:p>
            <a:r>
              <a:t>Slide bullet text</a:t>
            </a:r>
          </a:p>
          <a:p>
            <a:pPr lvl="1"/>
          </a:p>
          <a:p>
            <a:pPr lvl="2"/>
          </a:p>
          <a:p>
            <a:pPr lvl="3"/>
          </a:p>
          <a:p>
            <a:pPr lvl="4"/>
          </a:p>
        </p:txBody>
      </p:sp>
      <p:sp>
        <p:nvSpPr>
          <p:cNvPr id="79" name="545882547_1308x1744.jpeg"/>
          <p:cNvSpPr>
            <a:spLocks noGrp="1"/>
          </p:cNvSpPr>
          <p:nvPr>
            <p:ph type="pic" idx="21"/>
          </p:nvPr>
        </p:nvSpPr>
        <p:spPr>
          <a:xfrm>
            <a:off x="6330950" y="-1250950"/>
            <a:ext cx="5538788" cy="7385050"/>
          </a:xfrm>
          <a:prstGeom prst="rect">
            <a:avLst/>
          </a:prstGeom>
          <a:ln w="114300">
            <a:solidFill>
              <a:srgbClr val="FFFFFF"/>
            </a:solidFill>
          </a:ln>
        </p:spPr>
        <p:txBody>
          <a:bodyPr lIns="91439" tIns="45719" rIns="91439" bIns="45719" anchor="t">
            <a:noAutofit/>
          </a:bodyPr>
          <a:lstStyle/>
          <a:p/>
        </p:txBody>
      </p:sp>
      <p:sp>
        <p:nvSpPr>
          <p:cNvPr id="80" name="Line"/>
          <p:cNvSpPr/>
          <p:nvPr/>
        </p:nvSpPr>
        <p:spPr>
          <a:xfrm flipV="1">
            <a:off x="381000" y="476250"/>
            <a:ext cx="11430002" cy="1"/>
          </a:xfrm>
          <a:prstGeom prst="line">
            <a:avLst/>
          </a:prstGeom>
          <a:ln w="76200">
            <a:solidFill>
              <a:schemeClr val="accent6">
                <a:hueOff val="61929"/>
                <a:satOff val="10820"/>
                <a:lumOff val="-8846"/>
              </a:schemeClr>
            </a:solidFill>
            <a:miter lim="400000"/>
          </a:ln>
        </p:spPr>
        <p:txBody>
          <a:bodyPr lIns="25400" tIns="25400" rIns="25400" bIns="25400" anchor="ctr"/>
          <a:lstStyle/>
          <a:p>
            <a:pPr defTabSz="412750">
              <a:defRPr sz="3200" spc="0">
                <a:solidFill>
                  <a:srgbClr val="000000"/>
                </a:solidFill>
              </a:defRPr>
            </a:pPr>
            <a:endParaRPr sz="1600"/>
          </a:p>
        </p:txBody>
      </p:sp>
      <p:sp>
        <p:nvSpPr>
          <p:cNvPr id="81" name="Line"/>
          <p:cNvSpPr/>
          <p:nvPr/>
        </p:nvSpPr>
        <p:spPr>
          <a:xfrm>
            <a:off x="381000" y="6299200"/>
            <a:ext cx="11430001" cy="0"/>
          </a:xfrm>
          <a:prstGeom prst="line">
            <a:avLst/>
          </a:prstGeom>
          <a:ln w="76200">
            <a:solidFill>
              <a:schemeClr val="accent6">
                <a:hueOff val="61929"/>
                <a:satOff val="10820"/>
                <a:lumOff val="-8846"/>
              </a:schemeClr>
            </a:solidFill>
            <a:miter lim="400000"/>
          </a:ln>
        </p:spPr>
        <p:txBody>
          <a:bodyPr lIns="25400" tIns="25400" rIns="25400" bIns="25400" anchor="ctr"/>
          <a:lstStyle/>
          <a:p>
            <a:pPr defTabSz="412750">
              <a:defRPr sz="3200" spc="0">
                <a:solidFill>
                  <a:srgbClr val="000000"/>
                </a:solidFill>
              </a:defRPr>
            </a:pPr>
            <a:endParaRPr sz="1600"/>
          </a:p>
        </p:txBody>
      </p:sp>
      <p:sp>
        <p:nvSpPr>
          <p:cNvPr id="82" name="Slide Number"/>
          <p:cNvSpPr txBox="1">
            <a:spLocks noGrp="1"/>
          </p:cNvSpPr>
          <p:nvPr>
            <p:ph type="sldNum" sz="quarter" idx="2"/>
          </p:nvPr>
        </p:nvSpPr>
        <p:spPr>
          <a:xfrm>
            <a:off x="5964524" y="6406935"/>
            <a:ext cx="269304" cy="271869"/>
          </a:xfrm>
          <a:prstGeom prst="rect">
            <a:avLst/>
          </a:prstGeom>
        </p:spPr>
        <p:txBody>
          <a:bodyPr/>
          <a:lstStyle>
            <a:lvl1pPr>
              <a:defRPr>
                <a:solidFill>
                  <a:srgbClr val="5E5E5E"/>
                </a:solidFill>
              </a:defRPr>
            </a:lvl1pPr>
          </a:lstStyle>
          <a:p>
            <a:fld id="{86CB4B4D-7CA3-9044-876B-883B54F8677D}" type="slidenum">
              <a:rPr/>
            </a:fld>
            <a:endParaRPr/>
          </a:p>
        </p:txBody>
      </p:sp>
    </p:spTree>
  </p:cSld>
  <p:clrMapOvr>
    <a:masterClrMapping/>
  </p:clrMapOvr>
  <p:transition spd="med"/>
</p:sldLayout>
</file>

<file path=ppt/slideLayouts/slideLayout29.xml><?xml version="1.0" encoding="utf-8"?>
<p:sldLayout xmlns:a="http://schemas.openxmlformats.org/drawingml/2006/main" xmlns:r="http://schemas.openxmlformats.org/officeDocument/2006/relationships" xmlns:p="http://schemas.openxmlformats.org/presentationml/2006/main" type="tx" showMasterSp="0">
  <p:cSld name="Section">
    <p:spTree>
      <p:nvGrpSpPr>
        <p:cNvPr id="1" name=""/>
        <p:cNvGrpSpPr/>
        <p:nvPr/>
      </p:nvGrpSpPr>
      <p:grpSpPr>
        <a:xfrm>
          <a:off x="0" y="0"/>
          <a:ext cx="0" cy="0"/>
          <a:chOff x="0" y="0"/>
          <a:chExt cx="0" cy="0"/>
        </a:xfrm>
      </p:grpSpPr>
      <p:sp>
        <p:nvSpPr>
          <p:cNvPr id="89" name="Section Title"/>
          <p:cNvSpPr txBox="1">
            <a:spLocks noGrp="1"/>
          </p:cNvSpPr>
          <p:nvPr>
            <p:ph type="title" hasCustomPrompt="1"/>
          </p:nvPr>
        </p:nvSpPr>
        <p:spPr>
          <a:xfrm>
            <a:off x="1043053" y="2146300"/>
            <a:ext cx="10102851" cy="2825750"/>
          </a:xfrm>
          <a:prstGeom prst="rect">
            <a:avLst/>
          </a:prstGeom>
        </p:spPr>
        <p:txBody>
          <a:bodyPr anchor="ctr"/>
          <a:lstStyle>
            <a:lvl1pPr>
              <a:defRPr>
                <a:solidFill>
                  <a:schemeClr val="accent5"/>
                </a:solidFill>
              </a:defRPr>
            </a:lvl1pPr>
          </a:lstStyle>
          <a:p>
            <a:r>
              <a:t>Section Title</a:t>
            </a:r>
          </a:p>
        </p:txBody>
      </p:sp>
      <p:sp>
        <p:nvSpPr>
          <p:cNvPr id="90" name="Line"/>
          <p:cNvSpPr/>
          <p:nvPr/>
        </p:nvSpPr>
        <p:spPr>
          <a:xfrm flipV="1">
            <a:off x="381000" y="476250"/>
            <a:ext cx="11430001" cy="1"/>
          </a:xfrm>
          <a:prstGeom prst="line">
            <a:avLst/>
          </a:prstGeom>
          <a:ln w="76200">
            <a:solidFill>
              <a:schemeClr val="accent5"/>
            </a:solidFill>
            <a:miter lim="400000"/>
          </a:ln>
        </p:spPr>
        <p:txBody>
          <a:bodyPr lIns="25400" tIns="25400" rIns="25400" bIns="25400" anchor="ctr"/>
          <a:lstStyle/>
          <a:p>
            <a:pPr defTabSz="412750">
              <a:defRPr sz="3200" spc="0">
                <a:solidFill>
                  <a:srgbClr val="000000"/>
                </a:solidFill>
              </a:defRPr>
            </a:pPr>
            <a:endParaRPr sz="1600"/>
          </a:p>
        </p:txBody>
      </p:sp>
      <p:sp>
        <p:nvSpPr>
          <p:cNvPr id="91" name="Line"/>
          <p:cNvSpPr/>
          <p:nvPr/>
        </p:nvSpPr>
        <p:spPr>
          <a:xfrm>
            <a:off x="381000" y="6299200"/>
            <a:ext cx="11430001" cy="0"/>
          </a:xfrm>
          <a:prstGeom prst="line">
            <a:avLst/>
          </a:prstGeom>
          <a:ln w="76200">
            <a:solidFill>
              <a:schemeClr val="accent5"/>
            </a:solidFill>
            <a:miter lim="400000"/>
          </a:ln>
        </p:spPr>
        <p:txBody>
          <a:bodyPr lIns="25400" tIns="25400" rIns="25400" bIns="25400" anchor="ctr"/>
          <a:lstStyle/>
          <a:p>
            <a:pPr defTabSz="412750">
              <a:defRPr sz="3200" spc="0">
                <a:solidFill>
                  <a:srgbClr val="000000"/>
                </a:solidFill>
              </a:defRPr>
            </a:pPr>
            <a:endParaRPr sz="1600"/>
          </a:p>
        </p:txBody>
      </p:sp>
      <p:sp>
        <p:nvSpPr>
          <p:cNvPr id="92" name="Slide Number"/>
          <p:cNvSpPr txBox="1">
            <a:spLocks noGrp="1"/>
          </p:cNvSpPr>
          <p:nvPr>
            <p:ph type="sldNum" sz="quarter" idx="2"/>
          </p:nvPr>
        </p:nvSpPr>
        <p:spPr>
          <a:xfrm>
            <a:off x="5964524" y="6406935"/>
            <a:ext cx="269304" cy="271869"/>
          </a:xfrm>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62000" y="1524000"/>
            <a:ext cx="10668000" cy="3038475"/>
          </a:xfrm>
        </p:spPr>
        <p:txBody>
          <a:bodyPr anchor="b"/>
          <a:lstStyle>
            <a:lvl1pPr>
              <a:defRPr sz="6000"/>
            </a:lvl1pPr>
          </a:lstStyle>
          <a:p>
            <a:r>
              <a:rPr lang="en-US"/>
              <a:t>Click to edit Master title style</a:t>
            </a:r>
            <a:endParaRPr lang="en-US"/>
          </a:p>
        </p:txBody>
      </p:sp>
      <p:sp>
        <p:nvSpPr>
          <p:cNvPr id="3" name="Text Placeholder 2"/>
          <p:cNvSpPr>
            <a:spLocks noGrp="1"/>
          </p:cNvSpPr>
          <p:nvPr>
            <p:ph type="body" idx="1"/>
          </p:nvPr>
        </p:nvSpPr>
        <p:spPr>
          <a:xfrm>
            <a:off x="762000" y="4589463"/>
            <a:ext cx="10668000" cy="150653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76969C88-B244-455D-A017-012B25B1ACDD}"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CE569E-9B7C-4CB9-AB80-C0841F922CFF}" type="slidenum">
              <a:rPr lang="en-US" smtClean="0"/>
            </a:fld>
            <a:endParaRPr 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x" showMasterSp="0">
  <p:cSld name="Title Only">
    <p:bg>
      <p:bgPr>
        <a:solidFill>
          <a:srgbClr val="FFF5F2"/>
        </a:solidFill>
        <a:effectLst/>
      </p:bgPr>
    </p:bg>
    <p:spTree>
      <p:nvGrpSpPr>
        <p:cNvPr id="1" name=""/>
        <p:cNvGrpSpPr/>
        <p:nvPr/>
      </p:nvGrpSpPr>
      <p:grpSpPr>
        <a:xfrm>
          <a:off x="0" y="0"/>
          <a:ext cx="0" cy="0"/>
          <a:chOff x="0" y="0"/>
          <a:chExt cx="0" cy="0"/>
        </a:xfrm>
      </p:grpSpPr>
      <p:sp>
        <p:nvSpPr>
          <p:cNvPr id="99" name="Line"/>
          <p:cNvSpPr/>
          <p:nvPr/>
        </p:nvSpPr>
        <p:spPr>
          <a:xfrm flipV="1">
            <a:off x="381000" y="476250"/>
            <a:ext cx="11430002" cy="1"/>
          </a:xfrm>
          <a:prstGeom prst="line">
            <a:avLst/>
          </a:prstGeom>
          <a:ln w="76200">
            <a:solidFill>
              <a:schemeClr val="accent6">
                <a:hueOff val="61929"/>
                <a:satOff val="10820"/>
                <a:lumOff val="-8846"/>
              </a:schemeClr>
            </a:solidFill>
            <a:miter lim="400000"/>
          </a:ln>
        </p:spPr>
        <p:txBody>
          <a:bodyPr lIns="25400" tIns="25400" rIns="25400" bIns="25400" anchor="ctr"/>
          <a:lstStyle/>
          <a:p>
            <a:pPr defTabSz="412750">
              <a:defRPr sz="3200" spc="0">
                <a:solidFill>
                  <a:srgbClr val="000000"/>
                </a:solidFill>
              </a:defRPr>
            </a:pPr>
            <a:endParaRPr sz="1600"/>
          </a:p>
        </p:txBody>
      </p:sp>
      <p:sp>
        <p:nvSpPr>
          <p:cNvPr id="100" name="Line"/>
          <p:cNvSpPr/>
          <p:nvPr/>
        </p:nvSpPr>
        <p:spPr>
          <a:xfrm>
            <a:off x="378609" y="6301914"/>
            <a:ext cx="11431472" cy="1"/>
          </a:xfrm>
          <a:prstGeom prst="line">
            <a:avLst/>
          </a:prstGeom>
          <a:ln w="76200">
            <a:solidFill>
              <a:schemeClr val="accent6">
                <a:hueOff val="61929"/>
                <a:satOff val="10820"/>
                <a:lumOff val="-8846"/>
              </a:schemeClr>
            </a:solidFill>
            <a:miter lim="400000"/>
          </a:ln>
        </p:spPr>
        <p:txBody>
          <a:bodyPr lIns="25400" tIns="25400" rIns="25400" bIns="25400" anchor="ctr"/>
          <a:lstStyle/>
          <a:p>
            <a:pPr defTabSz="412750">
              <a:defRPr sz="3200" spc="0">
                <a:solidFill>
                  <a:srgbClr val="000000"/>
                </a:solidFill>
              </a:defRPr>
            </a:pPr>
            <a:endParaRPr sz="1600"/>
          </a:p>
        </p:txBody>
      </p:sp>
      <p:sp>
        <p:nvSpPr>
          <p:cNvPr id="101" name="Slide Title"/>
          <p:cNvSpPr txBox="1">
            <a:spLocks noGrp="1"/>
          </p:cNvSpPr>
          <p:nvPr>
            <p:ph type="title" hasCustomPrompt="1"/>
          </p:nvPr>
        </p:nvSpPr>
        <p:spPr>
          <a:xfrm>
            <a:off x="1041400" y="641350"/>
            <a:ext cx="10102850" cy="825500"/>
          </a:xfrm>
          <a:prstGeom prst="rect">
            <a:avLst/>
          </a:prstGeom>
        </p:spPr>
        <p:txBody>
          <a:bodyPr/>
          <a:lstStyle>
            <a:lvl1pPr>
              <a:defRPr sz="4500" spc="135">
                <a:solidFill>
                  <a:schemeClr val="accent6"/>
                </a:solidFill>
              </a:defRPr>
            </a:lvl1pPr>
          </a:lstStyle>
          <a:p>
            <a:r>
              <a:t>Slide Title</a:t>
            </a:r>
          </a:p>
        </p:txBody>
      </p:sp>
      <p:sp>
        <p:nvSpPr>
          <p:cNvPr id="102" name="Slide Number"/>
          <p:cNvSpPr txBox="1">
            <a:spLocks noGrp="1"/>
          </p:cNvSpPr>
          <p:nvPr>
            <p:ph type="sldNum" sz="quarter" idx="2"/>
          </p:nvPr>
        </p:nvSpPr>
        <p:spPr>
          <a:xfrm>
            <a:off x="5964524" y="6406935"/>
            <a:ext cx="269304" cy="271869"/>
          </a:xfrm>
          <a:prstGeom prst="rect">
            <a:avLst/>
          </a:prstGeom>
        </p:spPr>
        <p:txBody>
          <a:bodyPr/>
          <a:lstStyle>
            <a:lvl1pPr>
              <a:defRPr>
                <a:solidFill>
                  <a:srgbClr val="5E5E5E"/>
                </a:solidFill>
              </a:defRPr>
            </a:lvl1pPr>
          </a:lstStyle>
          <a:p>
            <a:fld id="{86CB4B4D-7CA3-9044-876B-883B54F8677D}" type="slidenum">
              <a:rPr/>
            </a:fld>
            <a:endParaRPr/>
          </a:p>
        </p:txBody>
      </p:sp>
    </p:spTree>
  </p:cSld>
  <p:clrMapOvr>
    <a:masterClrMapping/>
  </p:clrMapOvr>
  <p:transition spd="med"/>
</p:sldLayout>
</file>

<file path=ppt/slideLayouts/slideLayout31.xml><?xml version="1.0" encoding="utf-8"?>
<p:sldLayout xmlns:a="http://schemas.openxmlformats.org/drawingml/2006/main" xmlns:r="http://schemas.openxmlformats.org/officeDocument/2006/relationships" xmlns:p="http://schemas.openxmlformats.org/presentationml/2006/main" type="tx" showMasterSp="0">
  <p:cSld name="Agenda">
    <p:bg>
      <p:bgPr>
        <a:solidFill>
          <a:srgbClr val="FFF5F2"/>
        </a:solidFill>
        <a:effectLst/>
      </p:bgPr>
    </p:bg>
    <p:spTree>
      <p:nvGrpSpPr>
        <p:cNvPr id="1" name=""/>
        <p:cNvGrpSpPr/>
        <p:nvPr/>
      </p:nvGrpSpPr>
      <p:grpSpPr>
        <a:xfrm>
          <a:off x="0" y="0"/>
          <a:ext cx="0" cy="0"/>
          <a:chOff x="0" y="0"/>
          <a:chExt cx="0" cy="0"/>
        </a:xfrm>
      </p:grpSpPr>
      <p:sp>
        <p:nvSpPr>
          <p:cNvPr id="109" name="Agenda Subtitle"/>
          <p:cNvSpPr txBox="1">
            <a:spLocks noGrp="1"/>
          </p:cNvSpPr>
          <p:nvPr>
            <p:ph type="body" sz="quarter" idx="21" hasCustomPrompt="1"/>
          </p:nvPr>
        </p:nvSpPr>
        <p:spPr>
          <a:xfrm>
            <a:off x="1041400" y="1397546"/>
            <a:ext cx="10102850" cy="302515"/>
          </a:xfrm>
          <a:prstGeom prst="rect">
            <a:avLst/>
          </a:prstGeom>
        </p:spPr>
        <p:txBody>
          <a:bodyPr lIns="0" tIns="0" rIns="0" bIns="0" anchor="ctr"/>
          <a:lstStyle>
            <a:lvl1pPr>
              <a:defRPr>
                <a:solidFill>
                  <a:srgbClr val="8AACB9"/>
                </a:solidFill>
              </a:defRPr>
            </a:lvl1pPr>
          </a:lstStyle>
          <a:p>
            <a:r>
              <a:t>Agenda Subtitle</a:t>
            </a:r>
          </a:p>
        </p:txBody>
      </p:sp>
      <p:sp>
        <p:nvSpPr>
          <p:cNvPr id="110" name="Body Level One…"/>
          <p:cNvSpPr txBox="1">
            <a:spLocks noGrp="1"/>
          </p:cNvSpPr>
          <p:nvPr>
            <p:ph type="body" idx="1" hasCustomPrompt="1"/>
          </p:nvPr>
        </p:nvSpPr>
        <p:spPr>
          <a:xfrm>
            <a:off x="1041400" y="2027882"/>
            <a:ext cx="10102850" cy="3365501"/>
          </a:xfrm>
          <a:prstGeom prst="rect">
            <a:avLst/>
          </a:prstGeom>
        </p:spPr>
        <p:txBody>
          <a:bodyPr anchor="t"/>
          <a:lstStyle>
            <a:lvl1pPr marL="88900" indent="-88900" defTabSz="1320800">
              <a:lnSpc>
                <a:spcPct val="100000"/>
              </a:lnSpc>
              <a:spcBef>
                <a:spcPts val="2200"/>
              </a:spcBef>
              <a:tabLst>
                <a:tab pos="2692400" algn="l"/>
              </a:tabLst>
              <a:defRPr sz="2500" spc="0">
                <a:solidFill>
                  <a:schemeClr val="accent1">
                    <a:satOff val="36598"/>
                    <a:lumOff val="-17225"/>
                  </a:schemeClr>
                </a:solidFill>
              </a:defRPr>
            </a:lvl1pPr>
            <a:lvl2pPr marL="88900" indent="139700" defTabSz="1320800">
              <a:lnSpc>
                <a:spcPct val="100000"/>
              </a:lnSpc>
              <a:spcBef>
                <a:spcPts val="2200"/>
              </a:spcBef>
              <a:tabLst>
                <a:tab pos="2692400" algn="l"/>
              </a:tabLst>
              <a:defRPr sz="2500" spc="0">
                <a:solidFill>
                  <a:schemeClr val="accent1">
                    <a:satOff val="36598"/>
                    <a:lumOff val="-17225"/>
                  </a:schemeClr>
                </a:solidFill>
              </a:defRPr>
            </a:lvl2pPr>
            <a:lvl3pPr marL="88900" indent="368300" defTabSz="1320800">
              <a:lnSpc>
                <a:spcPct val="100000"/>
              </a:lnSpc>
              <a:spcBef>
                <a:spcPts val="2200"/>
              </a:spcBef>
              <a:tabLst>
                <a:tab pos="2692400" algn="l"/>
              </a:tabLst>
              <a:defRPr sz="2500" spc="0">
                <a:solidFill>
                  <a:schemeClr val="accent1">
                    <a:satOff val="36598"/>
                    <a:lumOff val="-17225"/>
                  </a:schemeClr>
                </a:solidFill>
              </a:defRPr>
            </a:lvl3pPr>
            <a:lvl4pPr marL="88900" indent="596900" defTabSz="1320800">
              <a:lnSpc>
                <a:spcPct val="100000"/>
              </a:lnSpc>
              <a:spcBef>
                <a:spcPts val="2200"/>
              </a:spcBef>
              <a:tabLst>
                <a:tab pos="2692400" algn="l"/>
              </a:tabLst>
              <a:defRPr sz="2500" spc="0">
                <a:solidFill>
                  <a:schemeClr val="accent1">
                    <a:satOff val="36598"/>
                    <a:lumOff val="-17225"/>
                  </a:schemeClr>
                </a:solidFill>
              </a:defRPr>
            </a:lvl4pPr>
            <a:lvl5pPr marL="88900" indent="825500" defTabSz="1320800">
              <a:lnSpc>
                <a:spcPct val="100000"/>
              </a:lnSpc>
              <a:spcBef>
                <a:spcPts val="2200"/>
              </a:spcBef>
              <a:tabLst>
                <a:tab pos="2692400" algn="l"/>
              </a:tabLst>
              <a:defRPr sz="2500" spc="0">
                <a:solidFill>
                  <a:schemeClr val="accent1">
                    <a:satOff val="36598"/>
                    <a:lumOff val="-17225"/>
                  </a:schemeClr>
                </a:solidFill>
              </a:defRPr>
            </a:lvl5pPr>
          </a:lstStyle>
          <a:p>
            <a:r>
              <a:t>Agenda Topics</a:t>
            </a:r>
          </a:p>
          <a:p>
            <a:pPr lvl="1"/>
          </a:p>
          <a:p>
            <a:pPr lvl="2"/>
          </a:p>
          <a:p>
            <a:pPr lvl="3"/>
          </a:p>
          <a:p>
            <a:pPr lvl="4"/>
          </a:p>
        </p:txBody>
      </p:sp>
      <p:sp>
        <p:nvSpPr>
          <p:cNvPr id="111" name="Agenda Title"/>
          <p:cNvSpPr txBox="1">
            <a:spLocks noGrp="1"/>
          </p:cNvSpPr>
          <p:nvPr>
            <p:ph type="title" hasCustomPrompt="1"/>
          </p:nvPr>
        </p:nvSpPr>
        <p:spPr>
          <a:xfrm>
            <a:off x="1041400" y="641350"/>
            <a:ext cx="10102850" cy="825500"/>
          </a:xfrm>
          <a:prstGeom prst="rect">
            <a:avLst/>
          </a:prstGeom>
        </p:spPr>
        <p:txBody>
          <a:bodyPr/>
          <a:lstStyle>
            <a:lvl1pPr>
              <a:defRPr sz="4500" spc="135">
                <a:solidFill>
                  <a:schemeClr val="accent1">
                    <a:satOff val="36598"/>
                    <a:lumOff val="-17225"/>
                  </a:schemeClr>
                </a:solidFill>
              </a:defRPr>
            </a:lvl1pPr>
          </a:lstStyle>
          <a:p>
            <a:r>
              <a:t>Agenda Title</a:t>
            </a:r>
          </a:p>
        </p:txBody>
      </p:sp>
      <p:sp>
        <p:nvSpPr>
          <p:cNvPr id="112" name="Line"/>
          <p:cNvSpPr/>
          <p:nvPr/>
        </p:nvSpPr>
        <p:spPr>
          <a:xfrm>
            <a:off x="378609" y="6301914"/>
            <a:ext cx="11431472" cy="1"/>
          </a:xfrm>
          <a:prstGeom prst="line">
            <a:avLst/>
          </a:prstGeom>
          <a:ln w="76200">
            <a:solidFill>
              <a:schemeClr val="accent1"/>
            </a:solidFill>
            <a:miter lim="400000"/>
          </a:ln>
        </p:spPr>
        <p:txBody>
          <a:bodyPr lIns="25400" tIns="25400" rIns="25400" bIns="25400" anchor="ctr"/>
          <a:lstStyle/>
          <a:p>
            <a:pPr defTabSz="412750">
              <a:defRPr sz="3200" spc="0">
                <a:solidFill>
                  <a:srgbClr val="000000"/>
                </a:solidFill>
              </a:defRPr>
            </a:pPr>
            <a:endParaRPr sz="1600"/>
          </a:p>
        </p:txBody>
      </p:sp>
      <p:sp>
        <p:nvSpPr>
          <p:cNvPr id="113" name="Line"/>
          <p:cNvSpPr/>
          <p:nvPr/>
        </p:nvSpPr>
        <p:spPr>
          <a:xfrm flipV="1">
            <a:off x="381000" y="476250"/>
            <a:ext cx="11430001" cy="1"/>
          </a:xfrm>
          <a:prstGeom prst="line">
            <a:avLst/>
          </a:prstGeom>
          <a:ln w="76200">
            <a:solidFill>
              <a:schemeClr val="accent1"/>
            </a:solidFill>
            <a:miter lim="400000"/>
          </a:ln>
        </p:spPr>
        <p:txBody>
          <a:bodyPr lIns="25400" tIns="25400" rIns="25400" bIns="25400" anchor="ctr"/>
          <a:lstStyle/>
          <a:p>
            <a:pPr defTabSz="412750">
              <a:defRPr sz="3200" spc="0">
                <a:solidFill>
                  <a:srgbClr val="000000"/>
                </a:solidFill>
              </a:defRPr>
            </a:pPr>
            <a:endParaRPr sz="1600"/>
          </a:p>
        </p:txBody>
      </p:sp>
      <p:sp>
        <p:nvSpPr>
          <p:cNvPr id="114" name="Slide Number"/>
          <p:cNvSpPr txBox="1">
            <a:spLocks noGrp="1"/>
          </p:cNvSpPr>
          <p:nvPr>
            <p:ph type="sldNum" sz="quarter" idx="2"/>
          </p:nvPr>
        </p:nvSpPr>
        <p:spPr>
          <a:xfrm>
            <a:off x="5964524" y="6406935"/>
            <a:ext cx="269304" cy="271869"/>
          </a:xfrm>
          <a:prstGeom prst="rect">
            <a:avLst/>
          </a:prstGeom>
        </p:spPr>
        <p:txBody>
          <a:bodyPr/>
          <a:lstStyle>
            <a:lvl1pPr>
              <a:defRPr>
                <a:solidFill>
                  <a:srgbClr val="5E5E5E"/>
                </a:solidFill>
              </a:defRPr>
            </a:lvl1pPr>
          </a:lstStyle>
          <a:p>
            <a:fld id="{86CB4B4D-7CA3-9044-876B-883B54F8677D}" type="slidenum">
              <a:rPr/>
            </a:fld>
            <a:endParaRPr/>
          </a:p>
        </p:txBody>
      </p:sp>
    </p:spTree>
  </p:cSld>
  <p:clrMapOvr>
    <a:masterClrMapping/>
  </p:clrMapOvr>
  <p:transition spd="med"/>
</p:sldLayout>
</file>

<file path=ppt/slideLayouts/slideLayout32.xml><?xml version="1.0" encoding="utf-8"?>
<p:sldLayout xmlns:a="http://schemas.openxmlformats.org/drawingml/2006/main" xmlns:r="http://schemas.openxmlformats.org/officeDocument/2006/relationships" xmlns:p="http://schemas.openxmlformats.org/presentationml/2006/main" type="tx" showMasterSp="0">
  <p:cSld name="Statement">
    <p:bg>
      <p:bgPr>
        <a:solidFill>
          <a:srgbClr val="F3F5B1"/>
        </a:solidFill>
        <a:effectLst/>
      </p:bgPr>
    </p:bg>
    <p:spTree>
      <p:nvGrpSpPr>
        <p:cNvPr id="1" name=""/>
        <p:cNvGrpSpPr/>
        <p:nvPr/>
      </p:nvGrpSpPr>
      <p:grpSpPr>
        <a:xfrm>
          <a:off x="0" y="0"/>
          <a:ext cx="0" cy="0"/>
          <a:chOff x="0" y="0"/>
          <a:chExt cx="0" cy="0"/>
        </a:xfrm>
      </p:grpSpPr>
      <p:sp>
        <p:nvSpPr>
          <p:cNvPr id="121" name="Body Level One…"/>
          <p:cNvSpPr txBox="1">
            <a:spLocks noGrp="1"/>
          </p:cNvSpPr>
          <p:nvPr>
            <p:ph type="body" sz="half" idx="1" hasCustomPrompt="1"/>
          </p:nvPr>
        </p:nvSpPr>
        <p:spPr>
          <a:xfrm>
            <a:off x="1041400" y="2168742"/>
            <a:ext cx="10102850" cy="2349501"/>
          </a:xfrm>
          <a:prstGeom prst="rect">
            <a:avLst/>
          </a:prstGeom>
        </p:spPr>
        <p:txBody>
          <a:bodyPr anchor="ctr"/>
          <a:lstStyle>
            <a:lvl1pPr>
              <a:lnSpc>
                <a:spcPct val="90000"/>
              </a:lnSpc>
              <a:defRPr sz="4500" cap="all" spc="135">
                <a:solidFill>
                  <a:schemeClr val="accent1">
                    <a:satOff val="36598"/>
                    <a:lumOff val="-17225"/>
                  </a:schemeClr>
                </a:solidFill>
              </a:defRPr>
            </a:lvl1pPr>
            <a:lvl2pPr>
              <a:lnSpc>
                <a:spcPct val="90000"/>
              </a:lnSpc>
              <a:defRPr sz="4500" cap="all" spc="135">
                <a:solidFill>
                  <a:schemeClr val="accent1">
                    <a:satOff val="36598"/>
                    <a:lumOff val="-17225"/>
                  </a:schemeClr>
                </a:solidFill>
              </a:defRPr>
            </a:lvl2pPr>
            <a:lvl3pPr>
              <a:lnSpc>
                <a:spcPct val="90000"/>
              </a:lnSpc>
              <a:defRPr sz="4500" cap="all" spc="135">
                <a:solidFill>
                  <a:schemeClr val="accent1">
                    <a:satOff val="36598"/>
                    <a:lumOff val="-17225"/>
                  </a:schemeClr>
                </a:solidFill>
              </a:defRPr>
            </a:lvl3pPr>
            <a:lvl4pPr>
              <a:lnSpc>
                <a:spcPct val="90000"/>
              </a:lnSpc>
              <a:defRPr sz="4500" cap="all" spc="135">
                <a:solidFill>
                  <a:schemeClr val="accent1">
                    <a:satOff val="36598"/>
                    <a:lumOff val="-17225"/>
                  </a:schemeClr>
                </a:solidFill>
              </a:defRPr>
            </a:lvl4pPr>
            <a:lvl5pPr>
              <a:lnSpc>
                <a:spcPct val="90000"/>
              </a:lnSpc>
              <a:defRPr sz="4500" cap="all" spc="135">
                <a:solidFill>
                  <a:schemeClr val="accent1">
                    <a:satOff val="36598"/>
                    <a:lumOff val="-17225"/>
                  </a:schemeClr>
                </a:solidFill>
              </a:defRPr>
            </a:lvl5pPr>
          </a:lstStyle>
          <a:p>
            <a:r>
              <a:t>Statement</a:t>
            </a:r>
          </a:p>
          <a:p>
            <a:pPr lvl="1"/>
          </a:p>
          <a:p>
            <a:pPr lvl="2"/>
          </a:p>
          <a:p>
            <a:pPr lvl="3"/>
          </a:p>
          <a:p>
            <a:pPr lvl="4"/>
          </a:p>
        </p:txBody>
      </p:sp>
      <p:sp>
        <p:nvSpPr>
          <p:cNvPr id="122" name="Line"/>
          <p:cNvSpPr/>
          <p:nvPr/>
        </p:nvSpPr>
        <p:spPr>
          <a:xfrm>
            <a:off x="383440" y="476250"/>
            <a:ext cx="11425121" cy="0"/>
          </a:xfrm>
          <a:prstGeom prst="line">
            <a:avLst/>
          </a:prstGeom>
          <a:ln w="76200">
            <a:solidFill>
              <a:schemeClr val="accent1"/>
            </a:solidFill>
            <a:miter lim="400000"/>
          </a:ln>
        </p:spPr>
        <p:txBody>
          <a:bodyPr lIns="25400" tIns="25400" rIns="25400" bIns="25400" anchor="ctr"/>
          <a:lstStyle/>
          <a:p>
            <a:pPr defTabSz="412750">
              <a:defRPr sz="3200" spc="0">
                <a:solidFill>
                  <a:srgbClr val="000000"/>
                </a:solidFill>
              </a:defRPr>
            </a:pPr>
            <a:endParaRPr sz="1600"/>
          </a:p>
        </p:txBody>
      </p:sp>
      <p:sp>
        <p:nvSpPr>
          <p:cNvPr id="123" name="Line"/>
          <p:cNvSpPr/>
          <p:nvPr/>
        </p:nvSpPr>
        <p:spPr>
          <a:xfrm>
            <a:off x="378609" y="6301914"/>
            <a:ext cx="11431472" cy="1"/>
          </a:xfrm>
          <a:prstGeom prst="line">
            <a:avLst/>
          </a:prstGeom>
          <a:ln w="76200">
            <a:solidFill>
              <a:schemeClr val="accent1"/>
            </a:solidFill>
            <a:miter lim="400000"/>
          </a:ln>
        </p:spPr>
        <p:txBody>
          <a:bodyPr lIns="25400" tIns="25400" rIns="25400" bIns="25400" anchor="ctr"/>
          <a:lstStyle/>
          <a:p>
            <a:pPr defTabSz="412750">
              <a:defRPr sz="3200" spc="0">
                <a:solidFill>
                  <a:srgbClr val="000000"/>
                </a:solidFill>
              </a:defRPr>
            </a:pPr>
            <a:endParaRPr sz="1600"/>
          </a:p>
        </p:txBody>
      </p:sp>
      <p:sp>
        <p:nvSpPr>
          <p:cNvPr id="124" name="Slide Number"/>
          <p:cNvSpPr txBox="1">
            <a:spLocks noGrp="1"/>
          </p:cNvSpPr>
          <p:nvPr>
            <p:ph type="sldNum" sz="quarter" idx="2"/>
          </p:nvPr>
        </p:nvSpPr>
        <p:spPr>
          <a:xfrm>
            <a:off x="5964524" y="6406935"/>
            <a:ext cx="269304" cy="271869"/>
          </a:xfrm>
          <a:prstGeom prst="rect">
            <a:avLst/>
          </a:prstGeom>
        </p:spPr>
        <p:txBody>
          <a:bodyPr/>
          <a:lstStyle>
            <a:lvl1pPr>
              <a:defRPr>
                <a:solidFill>
                  <a:srgbClr val="5E5E5E"/>
                </a:solidFill>
              </a:defRPr>
            </a:lvl1pPr>
          </a:lstStyle>
          <a:p>
            <a:fld id="{86CB4B4D-7CA3-9044-876B-883B54F8677D}" type="slidenum">
              <a:rPr/>
            </a:fld>
            <a:endParaRPr/>
          </a:p>
        </p:txBody>
      </p:sp>
    </p:spTree>
  </p:cSld>
  <p:clrMapOvr>
    <a:masterClrMapping/>
  </p:clrMapOvr>
  <p:transition spd="med"/>
</p:sldLayout>
</file>

<file path=ppt/slideLayouts/slideLayout33.xml><?xml version="1.0" encoding="utf-8"?>
<p:sldLayout xmlns:a="http://schemas.openxmlformats.org/drawingml/2006/main" xmlns:r="http://schemas.openxmlformats.org/officeDocument/2006/relationships" xmlns:p="http://schemas.openxmlformats.org/presentationml/2006/main" type="tx" showMasterSp="0">
  <p:cSld name="Big Fact">
    <p:bg>
      <p:bgPr>
        <a:solidFill>
          <a:srgbClr val="F3F5B1"/>
        </a:solidFill>
        <a:effectLst/>
      </p:bgPr>
    </p:bg>
    <p:spTree>
      <p:nvGrpSpPr>
        <p:cNvPr id="1" name=""/>
        <p:cNvGrpSpPr/>
        <p:nvPr/>
      </p:nvGrpSpPr>
      <p:grpSpPr>
        <a:xfrm>
          <a:off x="0" y="0"/>
          <a:ext cx="0" cy="0"/>
          <a:chOff x="0" y="0"/>
          <a:chExt cx="0" cy="0"/>
        </a:xfrm>
      </p:grpSpPr>
      <p:sp>
        <p:nvSpPr>
          <p:cNvPr id="131" name="Body Level One…"/>
          <p:cNvSpPr txBox="1">
            <a:spLocks noGrp="1"/>
          </p:cNvSpPr>
          <p:nvPr>
            <p:ph type="body" idx="1" hasCustomPrompt="1"/>
          </p:nvPr>
        </p:nvSpPr>
        <p:spPr>
          <a:xfrm>
            <a:off x="1041400" y="754892"/>
            <a:ext cx="10102850" cy="3426147"/>
          </a:xfrm>
          <a:prstGeom prst="rect">
            <a:avLst/>
          </a:prstGeom>
        </p:spPr>
        <p:txBody>
          <a:bodyPr/>
          <a:lstStyle>
            <a:lvl1pPr>
              <a:lnSpc>
                <a:spcPct val="90000"/>
              </a:lnSpc>
              <a:defRPr sz="12500" cap="all" spc="375">
                <a:solidFill>
                  <a:schemeClr val="accent1">
                    <a:satOff val="36598"/>
                    <a:lumOff val="-17225"/>
                  </a:schemeClr>
                </a:solidFill>
              </a:defRPr>
            </a:lvl1pPr>
            <a:lvl2pPr>
              <a:lnSpc>
                <a:spcPct val="90000"/>
              </a:lnSpc>
              <a:defRPr sz="12500" cap="all" spc="375">
                <a:solidFill>
                  <a:schemeClr val="accent1">
                    <a:satOff val="36598"/>
                    <a:lumOff val="-17225"/>
                  </a:schemeClr>
                </a:solidFill>
              </a:defRPr>
            </a:lvl2pPr>
            <a:lvl3pPr>
              <a:lnSpc>
                <a:spcPct val="90000"/>
              </a:lnSpc>
              <a:defRPr sz="12500" cap="all" spc="375">
                <a:solidFill>
                  <a:schemeClr val="accent1">
                    <a:satOff val="36598"/>
                    <a:lumOff val="-17225"/>
                  </a:schemeClr>
                </a:solidFill>
              </a:defRPr>
            </a:lvl3pPr>
            <a:lvl4pPr>
              <a:lnSpc>
                <a:spcPct val="90000"/>
              </a:lnSpc>
              <a:defRPr sz="12500" cap="all" spc="375">
                <a:solidFill>
                  <a:schemeClr val="accent1">
                    <a:satOff val="36598"/>
                    <a:lumOff val="-17225"/>
                  </a:schemeClr>
                </a:solidFill>
              </a:defRPr>
            </a:lvl4pPr>
            <a:lvl5pPr>
              <a:lnSpc>
                <a:spcPct val="90000"/>
              </a:lnSpc>
              <a:defRPr sz="12500" cap="all" spc="375">
                <a:solidFill>
                  <a:schemeClr val="accent1">
                    <a:satOff val="36598"/>
                    <a:lumOff val="-17225"/>
                  </a:schemeClr>
                </a:solidFill>
              </a:defRPr>
            </a:lvl5pPr>
          </a:lstStyle>
          <a:p>
            <a:r>
              <a:t>100%</a:t>
            </a:r>
          </a:p>
          <a:p>
            <a:pPr lvl="1"/>
          </a:p>
          <a:p>
            <a:pPr lvl="2"/>
          </a:p>
          <a:p>
            <a:pPr lvl="3"/>
          </a:p>
          <a:p>
            <a:pPr lvl="4"/>
          </a:p>
        </p:txBody>
      </p:sp>
      <p:sp>
        <p:nvSpPr>
          <p:cNvPr id="132" name="Fact information"/>
          <p:cNvSpPr txBox="1">
            <a:spLocks noGrp="1"/>
          </p:cNvSpPr>
          <p:nvPr>
            <p:ph type="body" sz="quarter" idx="21" hasCustomPrompt="1"/>
          </p:nvPr>
        </p:nvSpPr>
        <p:spPr>
          <a:xfrm>
            <a:off x="1041400" y="4203997"/>
            <a:ext cx="10102850" cy="347028"/>
          </a:xfrm>
          <a:prstGeom prst="rect">
            <a:avLst/>
          </a:prstGeom>
        </p:spPr>
        <p:txBody>
          <a:bodyPr anchor="t"/>
          <a:lstStyle>
            <a:lvl1pPr>
              <a:defRPr sz="1750" spc="52">
                <a:solidFill>
                  <a:schemeClr val="accent1"/>
                </a:solidFill>
              </a:defRPr>
            </a:lvl1pPr>
          </a:lstStyle>
          <a:p>
            <a:r>
              <a:t>Fact information</a:t>
            </a:r>
          </a:p>
        </p:txBody>
      </p:sp>
      <p:sp>
        <p:nvSpPr>
          <p:cNvPr id="133" name="Line"/>
          <p:cNvSpPr/>
          <p:nvPr/>
        </p:nvSpPr>
        <p:spPr>
          <a:xfrm flipV="1">
            <a:off x="381000" y="476250"/>
            <a:ext cx="11430001" cy="1"/>
          </a:xfrm>
          <a:prstGeom prst="line">
            <a:avLst/>
          </a:prstGeom>
          <a:ln w="76200">
            <a:solidFill>
              <a:schemeClr val="accent1"/>
            </a:solidFill>
            <a:miter lim="400000"/>
          </a:ln>
        </p:spPr>
        <p:txBody>
          <a:bodyPr lIns="25400" tIns="25400" rIns="25400" bIns="25400" anchor="ctr"/>
          <a:lstStyle/>
          <a:p>
            <a:pPr defTabSz="412750">
              <a:defRPr sz="3200" spc="0">
                <a:solidFill>
                  <a:srgbClr val="000000"/>
                </a:solidFill>
              </a:defRPr>
            </a:pPr>
            <a:endParaRPr sz="1600"/>
          </a:p>
        </p:txBody>
      </p:sp>
      <p:sp>
        <p:nvSpPr>
          <p:cNvPr id="134" name="Line"/>
          <p:cNvSpPr/>
          <p:nvPr/>
        </p:nvSpPr>
        <p:spPr>
          <a:xfrm>
            <a:off x="383440" y="6299200"/>
            <a:ext cx="11425121" cy="0"/>
          </a:xfrm>
          <a:prstGeom prst="line">
            <a:avLst/>
          </a:prstGeom>
          <a:ln w="76200">
            <a:solidFill>
              <a:schemeClr val="accent1"/>
            </a:solidFill>
            <a:miter lim="400000"/>
          </a:ln>
        </p:spPr>
        <p:txBody>
          <a:bodyPr lIns="25400" tIns="25400" rIns="25400" bIns="25400" anchor="ctr"/>
          <a:lstStyle/>
          <a:p>
            <a:pPr defTabSz="412750">
              <a:defRPr sz="3200" spc="0">
                <a:solidFill>
                  <a:srgbClr val="000000"/>
                </a:solidFill>
              </a:defRPr>
            </a:pPr>
            <a:endParaRPr sz="1600"/>
          </a:p>
        </p:txBody>
      </p:sp>
      <p:sp>
        <p:nvSpPr>
          <p:cNvPr id="135" name="Slide Number"/>
          <p:cNvSpPr txBox="1">
            <a:spLocks noGrp="1"/>
          </p:cNvSpPr>
          <p:nvPr>
            <p:ph type="sldNum" sz="quarter" idx="2"/>
          </p:nvPr>
        </p:nvSpPr>
        <p:spPr>
          <a:xfrm>
            <a:off x="5964524" y="6406935"/>
            <a:ext cx="269304" cy="271869"/>
          </a:xfrm>
          <a:prstGeom prst="rect">
            <a:avLst/>
          </a:prstGeom>
        </p:spPr>
        <p:txBody>
          <a:bodyPr/>
          <a:lstStyle>
            <a:lvl1pPr>
              <a:defRPr>
                <a:solidFill>
                  <a:srgbClr val="5E5E5E"/>
                </a:solidFill>
              </a:defRPr>
            </a:lvl1pPr>
          </a:lstStyle>
          <a:p>
            <a:fld id="{86CB4B4D-7CA3-9044-876B-883B54F8677D}" type="slidenum">
              <a:rPr/>
            </a:fld>
            <a:endParaRPr/>
          </a:p>
        </p:txBody>
      </p:sp>
    </p:spTree>
  </p:cSld>
  <p:clrMapOvr>
    <a:masterClrMapping/>
  </p:clrMapOvr>
  <p:transition spd="med"/>
</p:sldLayout>
</file>

<file path=ppt/slideLayouts/slideLayout34.xml><?xml version="1.0" encoding="utf-8"?>
<p:sldLayout xmlns:a="http://schemas.openxmlformats.org/drawingml/2006/main" xmlns:r="http://schemas.openxmlformats.org/officeDocument/2006/relationships" xmlns:p="http://schemas.openxmlformats.org/presentationml/2006/main" type="tx" showMasterSp="0">
  <p:cSld name="Quote">
    <p:bg>
      <p:bgPr>
        <a:solidFill>
          <a:srgbClr val="FFCBC5"/>
        </a:solidFill>
        <a:effectLst/>
      </p:bgPr>
    </p:bg>
    <p:spTree>
      <p:nvGrpSpPr>
        <p:cNvPr id="1" name=""/>
        <p:cNvGrpSpPr/>
        <p:nvPr/>
      </p:nvGrpSpPr>
      <p:grpSpPr>
        <a:xfrm>
          <a:off x="0" y="0"/>
          <a:ext cx="0" cy="0"/>
          <a:chOff x="0" y="0"/>
          <a:chExt cx="0" cy="0"/>
        </a:xfrm>
      </p:grpSpPr>
      <p:sp>
        <p:nvSpPr>
          <p:cNvPr id="142" name="Attribution"/>
          <p:cNvSpPr txBox="1">
            <a:spLocks noGrp="1"/>
          </p:cNvSpPr>
          <p:nvPr>
            <p:ph type="body" sz="quarter" idx="21" hasCustomPrompt="1"/>
          </p:nvPr>
        </p:nvSpPr>
        <p:spPr>
          <a:xfrm>
            <a:off x="1044218" y="5687781"/>
            <a:ext cx="10103564" cy="353315"/>
          </a:xfrm>
          <a:prstGeom prst="rect">
            <a:avLst/>
          </a:prstGeom>
        </p:spPr>
        <p:txBody>
          <a:bodyPr anchor="t"/>
          <a:lstStyle>
            <a:lvl1pPr>
              <a:defRPr>
                <a:solidFill>
                  <a:schemeClr val="accent1"/>
                </a:solidFill>
              </a:defRPr>
            </a:lvl1pPr>
          </a:lstStyle>
          <a:p>
            <a:r>
              <a:t>Attribution</a:t>
            </a:r>
          </a:p>
        </p:txBody>
      </p:sp>
      <p:sp>
        <p:nvSpPr>
          <p:cNvPr id="143" name="Line"/>
          <p:cNvSpPr/>
          <p:nvPr/>
        </p:nvSpPr>
        <p:spPr>
          <a:xfrm flipV="1">
            <a:off x="381000" y="476250"/>
            <a:ext cx="11430001" cy="1"/>
          </a:xfrm>
          <a:prstGeom prst="line">
            <a:avLst/>
          </a:prstGeom>
          <a:ln w="76200">
            <a:solidFill>
              <a:schemeClr val="accent1">
                <a:satOff val="36598"/>
                <a:lumOff val="-17225"/>
              </a:schemeClr>
            </a:solidFill>
            <a:miter lim="400000"/>
          </a:ln>
        </p:spPr>
        <p:txBody>
          <a:bodyPr lIns="25400" tIns="25400" rIns="25400" bIns="25400" anchor="ctr"/>
          <a:lstStyle/>
          <a:p>
            <a:pPr defTabSz="412750">
              <a:defRPr sz="3200" spc="0">
                <a:solidFill>
                  <a:srgbClr val="000000"/>
                </a:solidFill>
              </a:defRPr>
            </a:pPr>
            <a:endParaRPr sz="1600"/>
          </a:p>
        </p:txBody>
      </p:sp>
      <p:sp>
        <p:nvSpPr>
          <p:cNvPr id="144" name="Line"/>
          <p:cNvSpPr/>
          <p:nvPr/>
        </p:nvSpPr>
        <p:spPr>
          <a:xfrm>
            <a:off x="381000" y="6299200"/>
            <a:ext cx="11430001" cy="0"/>
          </a:xfrm>
          <a:prstGeom prst="line">
            <a:avLst/>
          </a:prstGeom>
          <a:ln w="76200">
            <a:solidFill>
              <a:schemeClr val="accent1">
                <a:satOff val="36598"/>
                <a:lumOff val="-17225"/>
              </a:schemeClr>
            </a:solidFill>
            <a:miter lim="400000"/>
          </a:ln>
        </p:spPr>
        <p:txBody>
          <a:bodyPr lIns="25400" tIns="25400" rIns="25400" bIns="25400" anchor="ctr"/>
          <a:lstStyle/>
          <a:p>
            <a:pPr defTabSz="412750">
              <a:defRPr sz="3200" spc="0">
                <a:solidFill>
                  <a:srgbClr val="000000"/>
                </a:solidFill>
              </a:defRPr>
            </a:pPr>
            <a:endParaRPr sz="1600"/>
          </a:p>
        </p:txBody>
      </p:sp>
      <p:sp>
        <p:nvSpPr>
          <p:cNvPr id="145" name="Body Level One…"/>
          <p:cNvSpPr txBox="1">
            <a:spLocks noGrp="1"/>
          </p:cNvSpPr>
          <p:nvPr>
            <p:ph type="body" sz="half" idx="1" hasCustomPrompt="1"/>
          </p:nvPr>
        </p:nvSpPr>
        <p:spPr>
          <a:xfrm>
            <a:off x="1044218" y="2149435"/>
            <a:ext cx="10103564" cy="2349501"/>
          </a:xfrm>
          <a:prstGeom prst="rect">
            <a:avLst/>
          </a:prstGeom>
        </p:spPr>
        <p:txBody>
          <a:bodyPr anchor="ctr"/>
          <a:lstStyle>
            <a:lvl1pPr>
              <a:lnSpc>
                <a:spcPct val="90000"/>
              </a:lnSpc>
              <a:defRPr sz="4750" cap="all" spc="95">
                <a:solidFill>
                  <a:schemeClr val="accent1">
                    <a:satOff val="36598"/>
                    <a:lumOff val="-17225"/>
                  </a:schemeClr>
                </a:solidFill>
              </a:defRPr>
            </a:lvl1pPr>
            <a:lvl2pPr>
              <a:lnSpc>
                <a:spcPct val="90000"/>
              </a:lnSpc>
              <a:defRPr sz="4750" cap="all" spc="95">
                <a:solidFill>
                  <a:schemeClr val="accent1">
                    <a:satOff val="36598"/>
                    <a:lumOff val="-17225"/>
                  </a:schemeClr>
                </a:solidFill>
              </a:defRPr>
            </a:lvl2pPr>
            <a:lvl3pPr>
              <a:lnSpc>
                <a:spcPct val="90000"/>
              </a:lnSpc>
              <a:defRPr sz="4750" cap="all" spc="95">
                <a:solidFill>
                  <a:schemeClr val="accent1">
                    <a:satOff val="36598"/>
                    <a:lumOff val="-17225"/>
                  </a:schemeClr>
                </a:solidFill>
              </a:defRPr>
            </a:lvl3pPr>
            <a:lvl4pPr>
              <a:lnSpc>
                <a:spcPct val="90000"/>
              </a:lnSpc>
              <a:defRPr sz="4750" cap="all" spc="95">
                <a:solidFill>
                  <a:schemeClr val="accent1">
                    <a:satOff val="36598"/>
                    <a:lumOff val="-17225"/>
                  </a:schemeClr>
                </a:solidFill>
              </a:defRPr>
            </a:lvl4pPr>
            <a:lvl5pPr>
              <a:lnSpc>
                <a:spcPct val="90000"/>
              </a:lnSpc>
              <a:defRPr sz="4750" cap="all" spc="95">
                <a:solidFill>
                  <a:schemeClr val="accent1">
                    <a:satOff val="36598"/>
                    <a:lumOff val="-17225"/>
                  </a:schemeClr>
                </a:solidFill>
              </a:defRPr>
            </a:lvl5pPr>
          </a:lstStyle>
          <a:p>
            <a:r>
              <a:t>“Notable Quote”</a:t>
            </a:r>
          </a:p>
          <a:p>
            <a:pPr lvl="1"/>
          </a:p>
          <a:p>
            <a:pPr lvl="2"/>
          </a:p>
          <a:p>
            <a:pPr lvl="3"/>
          </a:p>
          <a:p>
            <a:pPr lvl="4"/>
          </a:p>
        </p:txBody>
      </p:sp>
      <p:sp>
        <p:nvSpPr>
          <p:cNvPr id="146" name="Slide Number"/>
          <p:cNvSpPr txBox="1">
            <a:spLocks noGrp="1"/>
          </p:cNvSpPr>
          <p:nvPr>
            <p:ph type="sldNum" sz="quarter" idx="2"/>
          </p:nvPr>
        </p:nvSpPr>
        <p:spPr>
          <a:xfrm>
            <a:off x="5964524" y="6406935"/>
            <a:ext cx="269304" cy="271869"/>
          </a:xfrm>
          <a:prstGeom prst="rect">
            <a:avLst/>
          </a:prstGeom>
        </p:spPr>
        <p:txBody>
          <a:bodyPr/>
          <a:lstStyle>
            <a:lvl1pPr>
              <a:defRPr>
                <a:solidFill>
                  <a:srgbClr val="5E5E5E"/>
                </a:solidFill>
              </a:defRPr>
            </a:lvl1pPr>
          </a:lstStyle>
          <a:p>
            <a:fld id="{86CB4B4D-7CA3-9044-876B-883B54F8677D}" type="slidenum">
              <a:rPr/>
            </a:fld>
            <a:endParaRPr/>
          </a:p>
        </p:txBody>
      </p:sp>
    </p:spTree>
  </p:cSld>
  <p:clrMapOvr>
    <a:masterClrMapping/>
  </p:clrMapOvr>
  <p:transition spd="med"/>
</p:sldLayout>
</file>

<file path=ppt/slideLayouts/slideLayout35.xml><?xml version="1.0" encoding="utf-8"?>
<p:sldLayout xmlns:a="http://schemas.openxmlformats.org/drawingml/2006/main" xmlns:r="http://schemas.openxmlformats.org/officeDocument/2006/relationships" xmlns:p="http://schemas.openxmlformats.org/presentationml/2006/main" type="tx" showMasterSp="0">
  <p:cSld name="Photo - 3 Up">
    <p:bg>
      <p:bgPr>
        <a:solidFill>
          <a:srgbClr val="FFF5F2"/>
        </a:solidFill>
        <a:effectLst/>
      </p:bgPr>
    </p:bg>
    <p:spTree>
      <p:nvGrpSpPr>
        <p:cNvPr id="1" name=""/>
        <p:cNvGrpSpPr/>
        <p:nvPr/>
      </p:nvGrpSpPr>
      <p:grpSpPr>
        <a:xfrm>
          <a:off x="0" y="0"/>
          <a:ext cx="0" cy="0"/>
          <a:chOff x="0" y="0"/>
          <a:chExt cx="0" cy="0"/>
        </a:xfrm>
      </p:grpSpPr>
      <p:sp>
        <p:nvSpPr>
          <p:cNvPr id="153" name="Image"/>
          <p:cNvSpPr>
            <a:spLocks noGrp="1"/>
          </p:cNvSpPr>
          <p:nvPr>
            <p:ph type="pic" idx="21"/>
          </p:nvPr>
        </p:nvSpPr>
        <p:spPr>
          <a:xfrm>
            <a:off x="-304800" y="215900"/>
            <a:ext cx="10757371" cy="6051550"/>
          </a:xfrm>
          <a:prstGeom prst="rect">
            <a:avLst/>
          </a:prstGeom>
          <a:ln w="114300">
            <a:solidFill>
              <a:srgbClr val="FFFFFF"/>
            </a:solidFill>
          </a:ln>
        </p:spPr>
        <p:txBody>
          <a:bodyPr lIns="91439" tIns="45719" rIns="91439" bIns="45719" anchor="t">
            <a:noAutofit/>
          </a:bodyPr>
          <a:lstStyle/>
          <a:p/>
        </p:txBody>
      </p:sp>
      <p:sp>
        <p:nvSpPr>
          <p:cNvPr id="154" name="Image"/>
          <p:cNvSpPr>
            <a:spLocks noGrp="1"/>
          </p:cNvSpPr>
          <p:nvPr>
            <p:ph type="pic" sz="quarter" idx="22"/>
          </p:nvPr>
        </p:nvSpPr>
        <p:spPr>
          <a:xfrm>
            <a:off x="7918450" y="-101600"/>
            <a:ext cx="3873500" cy="3873500"/>
          </a:xfrm>
          <a:prstGeom prst="rect">
            <a:avLst/>
          </a:prstGeom>
          <a:ln w="114300">
            <a:solidFill>
              <a:srgbClr val="FFFFFF"/>
            </a:solidFill>
          </a:ln>
        </p:spPr>
        <p:txBody>
          <a:bodyPr lIns="91439" tIns="45719" rIns="91439" bIns="45719" anchor="t">
            <a:noAutofit/>
          </a:bodyPr>
          <a:lstStyle/>
          <a:p/>
        </p:txBody>
      </p:sp>
      <p:sp>
        <p:nvSpPr>
          <p:cNvPr id="155" name="1056335080_2112X2816.jpg"/>
          <p:cNvSpPr>
            <a:spLocks noGrp="1"/>
          </p:cNvSpPr>
          <p:nvPr>
            <p:ph type="pic" idx="23"/>
          </p:nvPr>
        </p:nvSpPr>
        <p:spPr>
          <a:xfrm>
            <a:off x="5384800" y="-3041650"/>
            <a:ext cx="8940800" cy="11921067"/>
          </a:xfrm>
          <a:prstGeom prst="rect">
            <a:avLst/>
          </a:prstGeom>
          <a:ln w="114300">
            <a:solidFill>
              <a:srgbClr val="FFFFFF"/>
            </a:solidFill>
          </a:ln>
        </p:spPr>
        <p:txBody>
          <a:bodyPr lIns="91439" tIns="45719" rIns="91439" bIns="45719" anchor="t">
            <a:noAutofit/>
          </a:bodyPr>
          <a:lstStyle/>
          <a:p/>
        </p:txBody>
      </p:sp>
      <p:sp>
        <p:nvSpPr>
          <p:cNvPr id="156" name="Slide Number"/>
          <p:cNvSpPr txBox="1">
            <a:spLocks noGrp="1"/>
          </p:cNvSpPr>
          <p:nvPr>
            <p:ph type="sldNum" sz="quarter" idx="2"/>
          </p:nvPr>
        </p:nvSpPr>
        <p:spPr>
          <a:xfrm>
            <a:off x="5964524" y="6406935"/>
            <a:ext cx="269304" cy="271869"/>
          </a:xfrm>
          <a:prstGeom prst="rect">
            <a:avLst/>
          </a:prstGeom>
        </p:spPr>
        <p:txBody>
          <a:bodyPr/>
          <a:lstStyle>
            <a:lvl1pPr>
              <a:defRPr>
                <a:solidFill>
                  <a:srgbClr val="5E5E5E"/>
                </a:solidFill>
              </a:defRPr>
            </a:lvl1pPr>
          </a:lstStyle>
          <a:p>
            <a:fld id="{86CB4B4D-7CA3-9044-876B-883B54F8677D}" type="slidenum">
              <a:rPr/>
            </a:fld>
            <a:endParaRPr/>
          </a:p>
        </p:txBody>
      </p:sp>
    </p:spTree>
  </p:cSld>
  <p:clrMapOvr>
    <a:masterClrMapping/>
  </p:clrMapOvr>
  <p:transition spd="med"/>
</p:sldLayout>
</file>

<file path=ppt/slideLayouts/slideLayout36.xml><?xml version="1.0" encoding="utf-8"?>
<p:sldLayout xmlns:a="http://schemas.openxmlformats.org/drawingml/2006/main" xmlns:r="http://schemas.openxmlformats.org/officeDocument/2006/relationships" xmlns:p="http://schemas.openxmlformats.org/presentationml/2006/main" type="tx" showMasterSp="0">
  <p:cSld name="Photo">
    <p:bg>
      <p:bgPr>
        <a:solidFill>
          <a:srgbClr val="FFF5F2"/>
        </a:solidFill>
        <a:effectLst/>
      </p:bgPr>
    </p:bg>
    <p:spTree>
      <p:nvGrpSpPr>
        <p:cNvPr id="1" name=""/>
        <p:cNvGrpSpPr/>
        <p:nvPr/>
      </p:nvGrpSpPr>
      <p:grpSpPr>
        <a:xfrm>
          <a:off x="0" y="0"/>
          <a:ext cx="0" cy="0"/>
          <a:chOff x="0" y="0"/>
          <a:chExt cx="0" cy="0"/>
        </a:xfrm>
      </p:grpSpPr>
      <p:sp>
        <p:nvSpPr>
          <p:cNvPr id="163" name="Image"/>
          <p:cNvSpPr>
            <a:spLocks noGrp="1"/>
          </p:cNvSpPr>
          <p:nvPr>
            <p:ph type="pic" idx="21"/>
          </p:nvPr>
        </p:nvSpPr>
        <p:spPr>
          <a:xfrm>
            <a:off x="380107" y="139700"/>
            <a:ext cx="11431817" cy="6433354"/>
          </a:xfrm>
          <a:prstGeom prst="rect">
            <a:avLst/>
          </a:prstGeom>
          <a:ln w="114300">
            <a:solidFill>
              <a:srgbClr val="FFFFFF"/>
            </a:solidFill>
          </a:ln>
        </p:spPr>
        <p:txBody>
          <a:bodyPr lIns="91439" tIns="45719" rIns="91439" bIns="45719" anchor="t">
            <a:noAutofit/>
          </a:bodyPr>
          <a:lstStyle/>
          <a:p/>
        </p:txBody>
      </p:sp>
      <p:sp>
        <p:nvSpPr>
          <p:cNvPr id="164" name="Slide Number"/>
          <p:cNvSpPr txBox="1">
            <a:spLocks noGrp="1"/>
          </p:cNvSpPr>
          <p:nvPr>
            <p:ph type="sldNum" sz="quarter" idx="2"/>
          </p:nvPr>
        </p:nvSpPr>
        <p:spPr>
          <a:xfrm>
            <a:off x="5964524" y="6406935"/>
            <a:ext cx="269304" cy="271869"/>
          </a:xfrm>
          <a:prstGeom prst="rect">
            <a:avLst/>
          </a:prstGeom>
        </p:spPr>
        <p:txBody>
          <a:bodyPr/>
          <a:lstStyle>
            <a:lvl1pPr>
              <a:defRPr>
                <a:solidFill>
                  <a:srgbClr val="5E5E5E"/>
                </a:solidFill>
              </a:defRPr>
            </a:lvl1pPr>
          </a:lstStyle>
          <a:p>
            <a:fld id="{86CB4B4D-7CA3-9044-876B-883B54F8677D}" type="slidenum">
              <a:rPr/>
            </a:fld>
            <a:endParaRPr/>
          </a:p>
        </p:txBody>
      </p:sp>
    </p:spTree>
  </p:cSld>
  <p:clrMapOvr>
    <a:masterClrMapping/>
  </p:clrMapOvr>
  <p:transition spd="med"/>
</p:sldLayout>
</file>

<file path=ppt/slideLayouts/slideLayout37.xml><?xml version="1.0" encoding="utf-8"?>
<p:sldLayout xmlns:a="http://schemas.openxmlformats.org/drawingml/2006/main" xmlns:r="http://schemas.openxmlformats.org/officeDocument/2006/relationships" xmlns:p="http://schemas.openxmlformats.org/presentationml/2006/main" type="tx" showMasterSp="0">
  <p:cSld name="Blank">
    <p:bg>
      <p:bgPr>
        <a:solidFill>
          <a:srgbClr val="FFF5F2"/>
        </a:solidFill>
        <a:effectLst/>
      </p:bgPr>
    </p:bg>
    <p:spTree>
      <p:nvGrpSpPr>
        <p:cNvPr id="1" name=""/>
        <p:cNvGrpSpPr/>
        <p:nvPr/>
      </p:nvGrpSpPr>
      <p:grpSpPr>
        <a:xfrm>
          <a:off x="0" y="0"/>
          <a:ext cx="0" cy="0"/>
          <a:chOff x="0" y="0"/>
          <a:chExt cx="0" cy="0"/>
        </a:xfrm>
      </p:grpSpPr>
      <p:sp>
        <p:nvSpPr>
          <p:cNvPr id="171" name="Slide Number"/>
          <p:cNvSpPr txBox="1">
            <a:spLocks noGrp="1"/>
          </p:cNvSpPr>
          <p:nvPr>
            <p:ph type="sldNum" sz="quarter" idx="2"/>
          </p:nvPr>
        </p:nvSpPr>
        <p:spPr>
          <a:xfrm>
            <a:off x="5964524" y="6406935"/>
            <a:ext cx="269304" cy="271869"/>
          </a:xfrm>
          <a:prstGeom prst="rect">
            <a:avLst/>
          </a:prstGeom>
        </p:spPr>
        <p:txBody>
          <a:bodyPr/>
          <a:lstStyle>
            <a:lvl1pPr>
              <a:defRPr>
                <a:solidFill>
                  <a:srgbClr val="5E5E5E"/>
                </a:solidFill>
              </a:defRPr>
            </a:lvl1pPr>
          </a:lstStyle>
          <a:p>
            <a:fld id="{86CB4B4D-7CA3-9044-876B-883B54F8677D}" type="slidenum">
              <a:rPr/>
            </a:fld>
            <a:endParaRPr/>
          </a:p>
        </p:txBody>
      </p:sp>
    </p:spTree>
  </p:cSld>
  <p:clrMapOvr>
    <a:masterClrMapping/>
  </p:clrMapOvr>
  <p:transition spd="med"/>
</p:sldLayout>
</file>

<file path=ppt/slideLayouts/slideLayout38.xml><?xml version="1.0" encoding="utf-8"?>
<p:sldLayout xmlns:a="http://schemas.openxmlformats.org/drawingml/2006/main" xmlns:r="http://schemas.openxmlformats.org/officeDocument/2006/relationships" xmlns:p="http://schemas.openxmlformats.org/presentationml/2006/main" type="tx" showMasterSp="0">
  <p:cSld name="Title">
    <p:spTree>
      <p:nvGrpSpPr>
        <p:cNvPr id="1" name=""/>
        <p:cNvGrpSpPr/>
        <p:nvPr/>
      </p:nvGrpSpPr>
      <p:grpSpPr>
        <a:xfrm>
          <a:off x="0" y="0"/>
          <a:ext cx="0" cy="0"/>
          <a:chOff x="0" y="0"/>
          <a:chExt cx="0" cy="0"/>
        </a:xfrm>
      </p:grpSpPr>
      <p:sp>
        <p:nvSpPr>
          <p:cNvPr id="178" name="Line"/>
          <p:cNvSpPr/>
          <p:nvPr/>
        </p:nvSpPr>
        <p:spPr>
          <a:xfrm flipV="1">
            <a:off x="383439" y="6024033"/>
            <a:ext cx="11425121" cy="6351"/>
          </a:xfrm>
          <a:prstGeom prst="line">
            <a:avLst/>
          </a:prstGeom>
          <a:ln w="76200">
            <a:solidFill>
              <a:schemeClr val="accent1">
                <a:satOff val="36598"/>
                <a:lumOff val="-17225"/>
              </a:schemeClr>
            </a:solidFill>
            <a:miter lim="400000"/>
          </a:ln>
        </p:spPr>
        <p:txBody>
          <a:bodyPr lIns="22859" tIns="22859" rIns="22859" bIns="22859"/>
          <a:lstStyle/>
          <a:p>
            <a:pPr>
              <a:defRPr>
                <a:latin typeface="+mn-lt"/>
                <a:ea typeface="+mn-ea"/>
                <a:cs typeface="+mn-cs"/>
                <a:sym typeface="Graphik"/>
              </a:defRPr>
            </a:pPr>
            <a:endParaRPr sz="550"/>
          </a:p>
        </p:txBody>
      </p:sp>
      <p:sp>
        <p:nvSpPr>
          <p:cNvPr id="179" name="Line"/>
          <p:cNvSpPr/>
          <p:nvPr/>
        </p:nvSpPr>
        <p:spPr>
          <a:xfrm>
            <a:off x="383439" y="476250"/>
            <a:ext cx="11425122" cy="0"/>
          </a:xfrm>
          <a:prstGeom prst="line">
            <a:avLst/>
          </a:prstGeom>
          <a:ln w="76200">
            <a:solidFill>
              <a:schemeClr val="accent1">
                <a:satOff val="36598"/>
                <a:lumOff val="-17225"/>
              </a:schemeClr>
            </a:solidFill>
            <a:miter lim="400000"/>
          </a:ln>
        </p:spPr>
        <p:txBody>
          <a:bodyPr lIns="22859" tIns="22859" rIns="22859" bIns="22859"/>
          <a:lstStyle/>
          <a:p>
            <a:pPr>
              <a:defRPr>
                <a:latin typeface="+mn-lt"/>
                <a:ea typeface="+mn-ea"/>
                <a:cs typeface="+mn-cs"/>
                <a:sym typeface="Graphik"/>
              </a:defRPr>
            </a:pPr>
            <a:endParaRPr sz="550"/>
          </a:p>
        </p:txBody>
      </p:sp>
      <p:sp>
        <p:nvSpPr>
          <p:cNvPr id="180" name="Line"/>
          <p:cNvSpPr/>
          <p:nvPr/>
        </p:nvSpPr>
        <p:spPr>
          <a:xfrm flipV="1">
            <a:off x="3263900" y="6017279"/>
            <a:ext cx="1" cy="557492"/>
          </a:xfrm>
          <a:prstGeom prst="line">
            <a:avLst/>
          </a:prstGeom>
          <a:ln w="76200">
            <a:solidFill>
              <a:schemeClr val="accent1">
                <a:satOff val="36598"/>
                <a:lumOff val="-17225"/>
              </a:schemeClr>
            </a:solidFill>
            <a:miter lim="400000"/>
          </a:ln>
        </p:spPr>
        <p:txBody>
          <a:bodyPr lIns="22859" tIns="22859" rIns="22859" bIns="22859"/>
          <a:lstStyle/>
          <a:p>
            <a:pPr>
              <a:defRPr>
                <a:latin typeface="+mn-lt"/>
                <a:ea typeface="+mn-ea"/>
                <a:cs typeface="+mn-cs"/>
                <a:sym typeface="Graphik"/>
              </a:defRPr>
            </a:pPr>
            <a:endParaRPr sz="550"/>
          </a:p>
        </p:txBody>
      </p:sp>
      <p:sp>
        <p:nvSpPr>
          <p:cNvPr id="181" name="Line"/>
          <p:cNvSpPr/>
          <p:nvPr/>
        </p:nvSpPr>
        <p:spPr>
          <a:xfrm flipV="1">
            <a:off x="8928100" y="6017279"/>
            <a:ext cx="2" cy="557492"/>
          </a:xfrm>
          <a:prstGeom prst="line">
            <a:avLst/>
          </a:prstGeom>
          <a:ln w="76200">
            <a:solidFill>
              <a:schemeClr val="accent1">
                <a:satOff val="36598"/>
                <a:lumOff val="-17225"/>
              </a:schemeClr>
            </a:solidFill>
            <a:miter lim="400000"/>
          </a:ln>
        </p:spPr>
        <p:txBody>
          <a:bodyPr lIns="22859" tIns="22859" rIns="22859" bIns="22859"/>
          <a:lstStyle/>
          <a:p>
            <a:pPr>
              <a:defRPr>
                <a:latin typeface="+mn-lt"/>
                <a:ea typeface="+mn-ea"/>
                <a:cs typeface="+mn-cs"/>
                <a:sym typeface="Graphik"/>
              </a:defRPr>
            </a:pPr>
            <a:endParaRPr sz="550"/>
          </a:p>
        </p:txBody>
      </p:sp>
      <p:sp>
        <p:nvSpPr>
          <p:cNvPr id="182" name="Body Level One…"/>
          <p:cNvSpPr txBox="1">
            <a:spLocks noGrp="1"/>
          </p:cNvSpPr>
          <p:nvPr>
            <p:ph type="body" sz="quarter" idx="1" hasCustomPrompt="1"/>
          </p:nvPr>
        </p:nvSpPr>
        <p:spPr>
          <a:xfrm>
            <a:off x="590550" y="6182359"/>
            <a:ext cx="2482850" cy="233554"/>
          </a:xfrm>
          <a:prstGeom prst="rect">
            <a:avLst/>
          </a:prstGeom>
        </p:spPr>
        <p:txBody>
          <a:bodyPr anchor="t"/>
          <a:lstStyle>
            <a:lvl1pPr>
              <a:defRPr sz="1100" b="0" cap="all" spc="44"/>
            </a:lvl1pPr>
            <a:lvl2pPr indent="0">
              <a:defRPr sz="1100" b="0" cap="all" spc="44"/>
            </a:lvl2pPr>
            <a:lvl3pPr indent="0">
              <a:defRPr sz="1100" b="0" cap="all" spc="44"/>
            </a:lvl3pPr>
            <a:lvl4pPr indent="0">
              <a:defRPr sz="1100" b="0" cap="all" spc="44"/>
            </a:lvl4pPr>
            <a:lvl5pPr indent="0">
              <a:defRPr sz="1100" b="0" cap="all" spc="44"/>
            </a:lvl5pPr>
          </a:lstStyle>
          <a:p>
            <a:r>
              <a:t>Topic</a:t>
            </a:r>
          </a:p>
          <a:p>
            <a:pPr lvl="1"/>
          </a:p>
          <a:p>
            <a:pPr lvl="2"/>
          </a:p>
          <a:p>
            <a:pPr lvl="3"/>
          </a:p>
          <a:p>
            <a:pPr lvl="4"/>
          </a:p>
        </p:txBody>
      </p:sp>
      <p:sp>
        <p:nvSpPr>
          <p:cNvPr id="183" name="Location"/>
          <p:cNvSpPr txBox="1">
            <a:spLocks noGrp="1"/>
          </p:cNvSpPr>
          <p:nvPr>
            <p:ph type="body" sz="quarter" idx="21" hasCustomPrompt="1"/>
          </p:nvPr>
        </p:nvSpPr>
        <p:spPr>
          <a:xfrm>
            <a:off x="9118600" y="6182359"/>
            <a:ext cx="2482850" cy="233554"/>
          </a:xfrm>
          <a:prstGeom prst="rect">
            <a:avLst/>
          </a:prstGeom>
        </p:spPr>
        <p:txBody>
          <a:bodyPr anchor="t"/>
          <a:lstStyle>
            <a:lvl1pPr>
              <a:defRPr sz="1100" b="0" cap="all" spc="0"/>
            </a:lvl1pPr>
          </a:lstStyle>
          <a:p>
            <a:r>
              <a:t>Location</a:t>
            </a:r>
          </a:p>
        </p:txBody>
      </p:sp>
      <p:sp>
        <p:nvSpPr>
          <p:cNvPr id="184" name="Author and Date"/>
          <p:cNvSpPr txBox="1">
            <a:spLocks noGrp="1"/>
          </p:cNvSpPr>
          <p:nvPr>
            <p:ph type="body" sz="quarter" idx="22" hasCustomPrompt="1"/>
          </p:nvPr>
        </p:nvSpPr>
        <p:spPr>
          <a:xfrm>
            <a:off x="3473450" y="6116955"/>
            <a:ext cx="5245100" cy="353315"/>
          </a:xfrm>
          <a:prstGeom prst="rect">
            <a:avLst/>
          </a:prstGeom>
        </p:spPr>
        <p:txBody>
          <a:bodyPr anchor="t"/>
          <a:lstStyle>
            <a:lvl1pPr>
              <a:defRPr spc="50"/>
            </a:lvl1pPr>
          </a:lstStyle>
          <a:p>
            <a:r>
              <a:t>Author and Date</a:t>
            </a:r>
          </a:p>
        </p:txBody>
      </p:sp>
      <p:sp>
        <p:nvSpPr>
          <p:cNvPr id="185" name="Presentation Title"/>
          <p:cNvSpPr txBox="1">
            <a:spLocks noGrp="1"/>
          </p:cNvSpPr>
          <p:nvPr>
            <p:ph type="title" hasCustomPrompt="1"/>
          </p:nvPr>
        </p:nvSpPr>
        <p:spPr>
          <a:prstGeom prst="rect">
            <a:avLst/>
          </a:prstGeom>
        </p:spPr>
        <p:txBody>
          <a:bodyPr/>
          <a:lstStyle/>
          <a:p>
            <a:r>
              <a:t>Presentation Title</a:t>
            </a:r>
          </a:p>
        </p:txBody>
      </p:sp>
      <p:sp>
        <p:nvSpPr>
          <p:cNvPr id="186" name="Body Level One…"/>
          <p:cNvSpPr txBox="1">
            <a:spLocks noGrp="1"/>
          </p:cNvSpPr>
          <p:nvPr>
            <p:ph type="body" sz="quarter" idx="23" hasCustomPrompt="1"/>
          </p:nvPr>
        </p:nvSpPr>
        <p:spPr>
          <a:xfrm>
            <a:off x="1041400" y="1747838"/>
            <a:ext cx="10102850" cy="807278"/>
          </a:xfrm>
          <a:prstGeom prst="rect">
            <a:avLst/>
          </a:prstGeom>
        </p:spPr>
        <p:txBody>
          <a:bodyPr/>
          <a:lstStyle/>
          <a:p>
            <a:pPr lvl="4" indent="603250" defTabSz="128270">
              <a:defRPr sz="1585" spc="44"/>
            </a:pPr>
            <a:r>
              <a:t>Presentation Subtitle
</a:t>
            </a:r>
          </a:p>
        </p:txBody>
      </p:sp>
      <p:sp>
        <p:nvSpPr>
          <p:cNvPr id="187" name="Slide Number"/>
          <p:cNvSpPr txBox="1">
            <a:spLocks noGrp="1"/>
          </p:cNvSpPr>
          <p:nvPr>
            <p:ph type="sldNum" sz="quarter" idx="2"/>
          </p:nvPr>
        </p:nvSpPr>
        <p:spPr>
          <a:xfrm>
            <a:off x="5963762" y="6406935"/>
            <a:ext cx="269304" cy="271869"/>
          </a:xfrm>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39.xml><?xml version="1.0" encoding="utf-8"?>
<p:sldLayout xmlns:a="http://schemas.openxmlformats.org/drawingml/2006/main" xmlns:r="http://schemas.openxmlformats.org/officeDocument/2006/relationships" xmlns:p="http://schemas.openxmlformats.org/presentationml/2006/main" type="tx" showMasterSp="0">
  <p:cSld name="Section">
    <p:spTree>
      <p:nvGrpSpPr>
        <p:cNvPr id="1" name=""/>
        <p:cNvGrpSpPr/>
        <p:nvPr/>
      </p:nvGrpSpPr>
      <p:grpSpPr>
        <a:xfrm>
          <a:off x="0" y="0"/>
          <a:ext cx="0" cy="0"/>
          <a:chOff x="0" y="0"/>
          <a:chExt cx="0" cy="0"/>
        </a:xfrm>
      </p:grpSpPr>
      <p:sp>
        <p:nvSpPr>
          <p:cNvPr id="194" name="Section Title"/>
          <p:cNvSpPr txBox="1">
            <a:spLocks noGrp="1"/>
          </p:cNvSpPr>
          <p:nvPr>
            <p:ph type="title" hasCustomPrompt="1"/>
          </p:nvPr>
        </p:nvSpPr>
        <p:spPr>
          <a:xfrm>
            <a:off x="1043053" y="2146300"/>
            <a:ext cx="10102852" cy="2825750"/>
          </a:xfrm>
          <a:prstGeom prst="rect">
            <a:avLst/>
          </a:prstGeom>
        </p:spPr>
        <p:txBody>
          <a:bodyPr anchor="ctr"/>
          <a:lstStyle>
            <a:lvl1pPr>
              <a:defRPr>
                <a:solidFill>
                  <a:schemeClr val="accent5"/>
                </a:solidFill>
              </a:defRPr>
            </a:lvl1pPr>
          </a:lstStyle>
          <a:p>
            <a:r>
              <a:t>Section Title</a:t>
            </a:r>
          </a:p>
        </p:txBody>
      </p:sp>
      <p:sp>
        <p:nvSpPr>
          <p:cNvPr id="195" name="Line"/>
          <p:cNvSpPr/>
          <p:nvPr/>
        </p:nvSpPr>
        <p:spPr>
          <a:xfrm flipV="1">
            <a:off x="381000" y="476249"/>
            <a:ext cx="11430002" cy="2"/>
          </a:xfrm>
          <a:prstGeom prst="line">
            <a:avLst/>
          </a:prstGeom>
          <a:ln w="76200">
            <a:solidFill>
              <a:schemeClr val="accent5"/>
            </a:solidFill>
            <a:miter lim="400000"/>
          </a:ln>
        </p:spPr>
        <p:txBody>
          <a:bodyPr lIns="22859" tIns="22859" rIns="22859" bIns="22859"/>
          <a:lstStyle/>
          <a:p>
            <a:pPr>
              <a:defRPr>
                <a:latin typeface="+mn-lt"/>
                <a:ea typeface="+mn-ea"/>
                <a:cs typeface="+mn-cs"/>
                <a:sym typeface="Graphik"/>
              </a:defRPr>
            </a:pPr>
            <a:endParaRPr sz="550"/>
          </a:p>
        </p:txBody>
      </p:sp>
      <p:sp>
        <p:nvSpPr>
          <p:cNvPr id="196" name="Line"/>
          <p:cNvSpPr/>
          <p:nvPr/>
        </p:nvSpPr>
        <p:spPr>
          <a:xfrm>
            <a:off x="381000" y="6299200"/>
            <a:ext cx="11430002" cy="0"/>
          </a:xfrm>
          <a:prstGeom prst="line">
            <a:avLst/>
          </a:prstGeom>
          <a:ln w="76200">
            <a:solidFill>
              <a:schemeClr val="accent5"/>
            </a:solidFill>
            <a:miter lim="400000"/>
          </a:ln>
        </p:spPr>
        <p:txBody>
          <a:bodyPr lIns="22859" tIns="22859" rIns="22859" bIns="22859"/>
          <a:lstStyle/>
          <a:p>
            <a:pPr>
              <a:defRPr>
                <a:latin typeface="+mn-lt"/>
                <a:ea typeface="+mn-ea"/>
                <a:cs typeface="+mn-cs"/>
                <a:sym typeface="Graphik"/>
              </a:defRPr>
            </a:pPr>
            <a:endParaRPr sz="550"/>
          </a:p>
        </p:txBody>
      </p:sp>
      <p:sp>
        <p:nvSpPr>
          <p:cNvPr id="197" name="Slide Number"/>
          <p:cNvSpPr txBox="1">
            <a:spLocks noGrp="1"/>
          </p:cNvSpPr>
          <p:nvPr>
            <p:ph type="sldNum" sz="quarter" idx="2"/>
          </p:nvPr>
        </p:nvSpPr>
        <p:spPr>
          <a:xfrm>
            <a:off x="5964524" y="6406935"/>
            <a:ext cx="269304" cy="271869"/>
          </a:xfrm>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762000" y="2285999"/>
            <a:ext cx="5151119" cy="3810001"/>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278879" y="2285999"/>
            <a:ext cx="5151121" cy="3810001"/>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76969C88-B244-455D-A017-012B25B1ACDD}"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7CE569E-9B7C-4CB9-AB80-C0841F922CFF}" type="slidenum">
              <a:rPr lang="en-US" smtClean="0"/>
            </a:fld>
            <a:endParaRPr lang="en-US"/>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1" name="Shape 9"/>
        <p:cNvGrpSpPr/>
        <p:nvPr/>
      </p:nvGrpSpPr>
      <p:grpSpPr>
        <a:xfrm>
          <a:off x="0" y="0"/>
          <a:ext cx="0" cy="0"/>
          <a:chOff x="0" y="0"/>
          <a:chExt cx="0" cy="0"/>
        </a:xfrm>
      </p:grpSpPr>
      <p:pic>
        <p:nvPicPr>
          <p:cNvPr id="10" name="Google Shape;10;p2" descr="offset_comp_406605.jpg"/>
          <p:cNvPicPr preferRelativeResize="0"/>
          <p:nvPr/>
        </p:nvPicPr>
        <p:blipFill rotWithShape="1">
          <a:blip r:embed="rId2">
            <a:alphaModFix amt="66000"/>
          </a:blip>
          <a:srcRect l="20991" t="2690" r="40112" b="39565"/>
          <a:stretch>
            <a:fillRect/>
          </a:stretch>
        </p:blipFill>
        <p:spPr>
          <a:xfrm>
            <a:off x="0" y="0"/>
            <a:ext cx="6877200" cy="6858000"/>
          </a:xfrm>
          <a:prstGeom prst="rtTriangle">
            <a:avLst/>
          </a:prstGeom>
          <a:noFill/>
          <a:ln>
            <a:noFill/>
          </a:ln>
        </p:spPr>
      </p:pic>
      <p:pic>
        <p:nvPicPr>
          <p:cNvPr id="11" name="Google Shape;11;p2" descr="offset_comp_342327_edtied.jpg"/>
          <p:cNvPicPr preferRelativeResize="0"/>
          <p:nvPr/>
        </p:nvPicPr>
        <p:blipFill rotWithShape="1">
          <a:blip r:embed="rId3">
            <a:alphaModFix amt="31000"/>
          </a:blip>
          <a:srcRect l="14009" t="35833" r="43289" b="11297"/>
          <a:stretch>
            <a:fillRect/>
          </a:stretch>
        </p:blipFill>
        <p:spPr>
          <a:xfrm rot="10800000">
            <a:off x="9302400" y="-33"/>
            <a:ext cx="2889600" cy="2683600"/>
          </a:xfrm>
          <a:prstGeom prst="rtTriangle">
            <a:avLst/>
          </a:prstGeom>
          <a:noFill/>
          <a:ln>
            <a:noFill/>
          </a:ln>
        </p:spPr>
      </p:pic>
      <p:sp>
        <p:nvSpPr>
          <p:cNvPr id="12" name="Google Shape;12;p2"/>
          <p:cNvSpPr txBox="1">
            <a:spLocks noGrp="1"/>
          </p:cNvSpPr>
          <p:nvPr>
            <p:ph type="ctrTitle"/>
          </p:nvPr>
        </p:nvSpPr>
        <p:spPr>
          <a:xfrm>
            <a:off x="4716200" y="2104533"/>
            <a:ext cx="6690000" cy="21052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5335"/>
            </a:lvl1pPr>
            <a:lvl2pPr lvl="1">
              <a:spcBef>
                <a:spcPts val="0"/>
              </a:spcBef>
              <a:spcAft>
                <a:spcPts val="0"/>
              </a:spcAft>
              <a:buSzPts val="4000"/>
              <a:buNone/>
              <a:defRPr sz="5335"/>
            </a:lvl2pPr>
            <a:lvl3pPr lvl="2">
              <a:spcBef>
                <a:spcPts val="0"/>
              </a:spcBef>
              <a:spcAft>
                <a:spcPts val="0"/>
              </a:spcAft>
              <a:buSzPts val="4000"/>
              <a:buNone/>
              <a:defRPr sz="5335"/>
            </a:lvl3pPr>
            <a:lvl4pPr lvl="3">
              <a:spcBef>
                <a:spcPts val="0"/>
              </a:spcBef>
              <a:spcAft>
                <a:spcPts val="0"/>
              </a:spcAft>
              <a:buSzPts val="4000"/>
              <a:buNone/>
              <a:defRPr sz="5335"/>
            </a:lvl4pPr>
            <a:lvl5pPr lvl="4">
              <a:spcBef>
                <a:spcPts val="0"/>
              </a:spcBef>
              <a:spcAft>
                <a:spcPts val="0"/>
              </a:spcAft>
              <a:buSzPts val="4000"/>
              <a:buNone/>
              <a:defRPr sz="5335"/>
            </a:lvl5pPr>
            <a:lvl6pPr lvl="5">
              <a:spcBef>
                <a:spcPts val="0"/>
              </a:spcBef>
              <a:spcAft>
                <a:spcPts val="0"/>
              </a:spcAft>
              <a:buSzPts val="4000"/>
              <a:buNone/>
              <a:defRPr sz="5335"/>
            </a:lvl6pPr>
            <a:lvl7pPr lvl="6">
              <a:spcBef>
                <a:spcPts val="0"/>
              </a:spcBef>
              <a:spcAft>
                <a:spcPts val="0"/>
              </a:spcAft>
              <a:buSzPts val="4000"/>
              <a:buNone/>
              <a:defRPr sz="5335"/>
            </a:lvl7pPr>
            <a:lvl8pPr lvl="7">
              <a:spcBef>
                <a:spcPts val="0"/>
              </a:spcBef>
              <a:spcAft>
                <a:spcPts val="0"/>
              </a:spcAft>
              <a:buSzPts val="4000"/>
              <a:buNone/>
              <a:defRPr sz="5335"/>
            </a:lvl8pPr>
            <a:lvl9pPr lvl="8">
              <a:spcBef>
                <a:spcPts val="0"/>
              </a:spcBef>
              <a:spcAft>
                <a:spcPts val="0"/>
              </a:spcAft>
              <a:buSzPts val="4000"/>
              <a:buNone/>
              <a:defRPr sz="5335"/>
            </a:lvl9pPr>
          </a:lstStyle>
          <a:p/>
        </p:txBody>
      </p:sp>
      <p:sp>
        <p:nvSpPr>
          <p:cNvPr id="13" name="Google Shape;13;p2"/>
          <p:cNvSpPr txBox="1">
            <a:spLocks noGrp="1"/>
          </p:cNvSpPr>
          <p:nvPr>
            <p:ph type="subTitle" idx="1"/>
          </p:nvPr>
        </p:nvSpPr>
        <p:spPr>
          <a:xfrm>
            <a:off x="6778600" y="5233233"/>
            <a:ext cx="4627600" cy="674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735"/>
            </a:lvl2pPr>
            <a:lvl3pPr lvl="2">
              <a:lnSpc>
                <a:spcPct val="100000"/>
              </a:lnSpc>
              <a:spcBef>
                <a:spcPts val="0"/>
              </a:spcBef>
              <a:spcAft>
                <a:spcPts val="0"/>
              </a:spcAft>
              <a:buSzPts val="1300"/>
              <a:buNone/>
              <a:defRPr sz="1735"/>
            </a:lvl3pPr>
            <a:lvl4pPr lvl="3">
              <a:lnSpc>
                <a:spcPct val="100000"/>
              </a:lnSpc>
              <a:spcBef>
                <a:spcPts val="0"/>
              </a:spcBef>
              <a:spcAft>
                <a:spcPts val="0"/>
              </a:spcAft>
              <a:buSzPts val="1300"/>
              <a:buNone/>
              <a:defRPr sz="1735"/>
            </a:lvl4pPr>
            <a:lvl5pPr lvl="4">
              <a:lnSpc>
                <a:spcPct val="100000"/>
              </a:lnSpc>
              <a:spcBef>
                <a:spcPts val="0"/>
              </a:spcBef>
              <a:spcAft>
                <a:spcPts val="0"/>
              </a:spcAft>
              <a:buSzPts val="1300"/>
              <a:buNone/>
              <a:defRPr sz="1735"/>
            </a:lvl5pPr>
            <a:lvl6pPr lvl="5">
              <a:lnSpc>
                <a:spcPct val="100000"/>
              </a:lnSpc>
              <a:spcBef>
                <a:spcPts val="0"/>
              </a:spcBef>
              <a:spcAft>
                <a:spcPts val="0"/>
              </a:spcAft>
              <a:buSzPts val="1300"/>
              <a:buNone/>
              <a:defRPr sz="1735"/>
            </a:lvl6pPr>
            <a:lvl7pPr lvl="6">
              <a:lnSpc>
                <a:spcPct val="100000"/>
              </a:lnSpc>
              <a:spcBef>
                <a:spcPts val="0"/>
              </a:spcBef>
              <a:spcAft>
                <a:spcPts val="0"/>
              </a:spcAft>
              <a:buSzPts val="1300"/>
              <a:buNone/>
              <a:defRPr sz="1735"/>
            </a:lvl7pPr>
            <a:lvl8pPr lvl="7">
              <a:lnSpc>
                <a:spcPct val="100000"/>
              </a:lnSpc>
              <a:spcBef>
                <a:spcPts val="0"/>
              </a:spcBef>
              <a:spcAft>
                <a:spcPts val="0"/>
              </a:spcAft>
              <a:buSzPts val="1300"/>
              <a:buNone/>
              <a:defRPr sz="1735"/>
            </a:lvl8pPr>
            <a:lvl9pPr lvl="8">
              <a:lnSpc>
                <a:spcPct val="100000"/>
              </a:lnSpc>
              <a:spcBef>
                <a:spcPts val="0"/>
              </a:spcBef>
              <a:spcAft>
                <a:spcPts val="0"/>
              </a:spcAft>
              <a:buSzPts val="1300"/>
              <a:buNone/>
              <a:defRPr sz="1735"/>
            </a:lvl9pPr>
          </a:lstStyle>
          <a:p/>
        </p:txBody>
      </p:sp>
      <p:sp>
        <p:nvSpPr>
          <p:cNvPr id="14" name="Google Shape;14;p2"/>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
        <p:nvSpPr>
          <p:cNvPr id="15" name="Google Shape;15;p2"/>
          <p:cNvSpPr/>
          <p:nvPr/>
        </p:nvSpPr>
        <p:spPr>
          <a:xfrm rot="16200000">
            <a:off x="7795" y="-6448"/>
            <a:ext cx="3055200" cy="3066800"/>
          </a:xfrm>
          <a:prstGeom prst="diagStripe">
            <a:avLst>
              <a:gd name="adj" fmla="val 50000"/>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535"/>
          </a:p>
        </p:txBody>
      </p:sp>
      <p:sp>
        <p:nvSpPr>
          <p:cNvPr id="16" name="Google Shape;16;p2"/>
          <p:cNvSpPr/>
          <p:nvPr/>
        </p:nvSpPr>
        <p:spPr>
          <a:xfrm flipH="1">
            <a:off x="870428" y="769024"/>
            <a:ext cx="3066800" cy="3055200"/>
          </a:xfrm>
          <a:prstGeom prst="diagStripe">
            <a:avLst>
              <a:gd name="adj" fmla="val 50000"/>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535"/>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 name="Shape 17"/>
        <p:cNvGrpSpPr/>
        <p:nvPr/>
      </p:nvGrpSpPr>
      <p:grpSpPr>
        <a:xfrm>
          <a:off x="0" y="0"/>
          <a:ext cx="0" cy="0"/>
          <a:chOff x="0" y="0"/>
          <a:chExt cx="0" cy="0"/>
        </a:xfrm>
      </p:grpSpPr>
      <p:grpSp>
        <p:nvGrpSpPr>
          <p:cNvPr id="18" name="Google Shape;18;p3"/>
          <p:cNvGrpSpPr/>
          <p:nvPr/>
        </p:nvGrpSpPr>
        <p:grpSpPr>
          <a:xfrm>
            <a:off x="5875200" y="1"/>
            <a:ext cx="6316800" cy="6857420"/>
            <a:chOff x="4406400" y="0"/>
            <a:chExt cx="4737600" cy="5143065"/>
          </a:xfrm>
        </p:grpSpPr>
        <p:sp>
          <p:nvSpPr>
            <p:cNvPr id="19" name="Google Shape;19;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20" name="Google Shape;20;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21" name="Google Shape;21;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22" name="Google Shape;22;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23" name="Google Shape;23;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24" name="Google Shape;24;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25" name="Google Shape;25;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26" name="Google Shape;26;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27" name="Google Shape;27;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28" name="Google Shape;28;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29" name="Google Shape;29;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30" name="Google Shape;30;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31" name="Google Shape;31;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32" name="Google Shape;32;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33" name="Google Shape;33;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34" name="Google Shape;34;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35" name="Google Shape;35;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36" name="Google Shape;36;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grpSp>
      <p:sp>
        <p:nvSpPr>
          <p:cNvPr id="37" name="Google Shape;37;p3"/>
          <p:cNvSpPr txBox="1">
            <a:spLocks noGrp="1"/>
          </p:cNvSpPr>
          <p:nvPr>
            <p:ph type="title"/>
          </p:nvPr>
        </p:nvSpPr>
        <p:spPr>
          <a:xfrm>
            <a:off x="1098467" y="2737333"/>
            <a:ext cx="6116000" cy="15316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
        <p:nvSpPr>
          <p:cNvPr id="39" name="Google Shape;39;p3">
            <a:hlinkClick r:id="" action="ppaction://noaction"/>
          </p:cNvPr>
          <p:cNvSpPr/>
          <p:nvPr/>
        </p:nvSpPr>
        <p:spPr>
          <a:xfrm>
            <a:off x="0" y="0"/>
            <a:ext cx="843600" cy="784800"/>
          </a:xfrm>
          <a:prstGeom prst="rect">
            <a:avLst/>
          </a:prstGeom>
          <a:solidFill>
            <a:srgbClr val="1B212C"/>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535"/>
          </a:p>
        </p:txBody>
      </p:sp>
      <p:sp>
        <p:nvSpPr>
          <p:cNvPr id="40" name="Google Shape;40;p3">
            <a:hlinkClick r:id="" action="ppaction://noaction"/>
          </p:cNvPr>
          <p:cNvSpPr/>
          <p:nvPr/>
        </p:nvSpPr>
        <p:spPr>
          <a:xfrm>
            <a:off x="282733" y="295668"/>
            <a:ext cx="292800" cy="25200"/>
          </a:xfrm>
          <a:prstGeom prst="rect">
            <a:avLst/>
          </a:prstGeom>
          <a:solidFill>
            <a:srgbClr val="55688B">
              <a:alpha val="3598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535"/>
          </a:p>
        </p:txBody>
      </p:sp>
      <p:sp>
        <p:nvSpPr>
          <p:cNvPr id="41" name="Google Shape;41;p3">
            <a:hlinkClick r:id="" action="ppaction://noaction"/>
          </p:cNvPr>
          <p:cNvSpPr/>
          <p:nvPr/>
        </p:nvSpPr>
        <p:spPr>
          <a:xfrm>
            <a:off x="282733" y="378967"/>
            <a:ext cx="292800" cy="25200"/>
          </a:xfrm>
          <a:prstGeom prst="rect">
            <a:avLst/>
          </a:prstGeom>
          <a:solidFill>
            <a:srgbClr val="55688B">
              <a:alpha val="3598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535"/>
          </a:p>
        </p:txBody>
      </p:sp>
      <p:sp>
        <p:nvSpPr>
          <p:cNvPr id="42" name="Google Shape;42;p3">
            <a:hlinkClick r:id="" action="ppaction://noaction"/>
          </p:cNvPr>
          <p:cNvSpPr/>
          <p:nvPr/>
        </p:nvSpPr>
        <p:spPr>
          <a:xfrm>
            <a:off x="282733" y="462265"/>
            <a:ext cx="292800" cy="25200"/>
          </a:xfrm>
          <a:prstGeom prst="rect">
            <a:avLst/>
          </a:prstGeom>
          <a:solidFill>
            <a:srgbClr val="55688B">
              <a:alpha val="3598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535"/>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TOC">
  <p:cSld name="SECTION_HEADER_1">
    <p:spTree>
      <p:nvGrpSpPr>
        <p:cNvPr id="1" name="Shape 43"/>
        <p:cNvGrpSpPr/>
        <p:nvPr/>
      </p:nvGrpSpPr>
      <p:grpSpPr>
        <a:xfrm>
          <a:off x="0" y="0"/>
          <a:ext cx="0" cy="0"/>
          <a:chOff x="0" y="0"/>
          <a:chExt cx="0" cy="0"/>
        </a:xfrm>
      </p:grpSpPr>
      <p:grpSp>
        <p:nvGrpSpPr>
          <p:cNvPr id="44" name="Google Shape;44;p4"/>
          <p:cNvGrpSpPr/>
          <p:nvPr/>
        </p:nvGrpSpPr>
        <p:grpSpPr>
          <a:xfrm>
            <a:off x="5875200" y="1"/>
            <a:ext cx="6316800" cy="6857420"/>
            <a:chOff x="4406400" y="0"/>
            <a:chExt cx="4737600" cy="5143065"/>
          </a:xfrm>
        </p:grpSpPr>
        <p:sp>
          <p:nvSpPr>
            <p:cNvPr id="45" name="Google Shape;45;p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46" name="Google Shape;46;p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47" name="Google Shape;47;p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48" name="Google Shape;48;p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49" name="Google Shape;49;p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50" name="Google Shape;50;p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51" name="Google Shape;51;p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52" name="Google Shape;52;p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53" name="Google Shape;53;p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54" name="Google Shape;54;p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55" name="Google Shape;55;p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56" name="Google Shape;56;p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57" name="Google Shape;57;p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58" name="Google Shape;58;p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59" name="Google Shape;59;p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60" name="Google Shape;60;p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61" name="Google Shape;61;p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62" name="Google Shape;62;p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grpSp>
      <p:sp>
        <p:nvSpPr>
          <p:cNvPr id="63" name="Google Shape;63;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
        <p:nvSpPr>
          <p:cNvPr id="64" name="Google Shape;64;p4"/>
          <p:cNvSpPr txBox="1">
            <a:spLocks noGrp="1"/>
          </p:cNvSpPr>
          <p:nvPr>
            <p:ph type="title"/>
          </p:nvPr>
        </p:nvSpPr>
        <p:spPr>
          <a:xfrm>
            <a:off x="1730000" y="525000"/>
            <a:ext cx="9385200" cy="12188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3200"/>
            </a:lvl1pPr>
            <a:lvl2pPr lvl="1" rtl="0">
              <a:spcBef>
                <a:spcPts val="0"/>
              </a:spcBef>
              <a:spcAft>
                <a:spcPts val="0"/>
              </a:spcAft>
              <a:buSzPts val="2400"/>
              <a:buNone/>
              <a:defRPr sz="3200"/>
            </a:lvl2pPr>
            <a:lvl3pPr lvl="2" rtl="0">
              <a:spcBef>
                <a:spcPts val="0"/>
              </a:spcBef>
              <a:spcAft>
                <a:spcPts val="0"/>
              </a:spcAft>
              <a:buSzPts val="2400"/>
              <a:buNone/>
              <a:defRPr sz="3200"/>
            </a:lvl3pPr>
            <a:lvl4pPr lvl="3" rtl="0">
              <a:spcBef>
                <a:spcPts val="0"/>
              </a:spcBef>
              <a:spcAft>
                <a:spcPts val="0"/>
              </a:spcAft>
              <a:buSzPts val="2400"/>
              <a:buNone/>
              <a:defRPr sz="3200"/>
            </a:lvl4pPr>
            <a:lvl5pPr lvl="4" rtl="0">
              <a:spcBef>
                <a:spcPts val="0"/>
              </a:spcBef>
              <a:spcAft>
                <a:spcPts val="0"/>
              </a:spcAft>
              <a:buSzPts val="2400"/>
              <a:buNone/>
              <a:defRPr sz="3200"/>
            </a:lvl5pPr>
            <a:lvl6pPr lvl="5" rtl="0">
              <a:spcBef>
                <a:spcPts val="0"/>
              </a:spcBef>
              <a:spcAft>
                <a:spcPts val="0"/>
              </a:spcAft>
              <a:buSzPts val="2400"/>
              <a:buNone/>
              <a:defRPr sz="3200"/>
            </a:lvl6pPr>
            <a:lvl7pPr lvl="6" rtl="0">
              <a:spcBef>
                <a:spcPts val="0"/>
              </a:spcBef>
              <a:spcAft>
                <a:spcPts val="0"/>
              </a:spcAft>
              <a:buSzPts val="2400"/>
              <a:buNone/>
              <a:defRPr sz="3200"/>
            </a:lvl7pPr>
            <a:lvl8pPr lvl="7" rtl="0">
              <a:spcBef>
                <a:spcPts val="0"/>
              </a:spcBef>
              <a:spcAft>
                <a:spcPts val="0"/>
              </a:spcAft>
              <a:buSzPts val="2400"/>
              <a:buNone/>
              <a:defRPr sz="3200"/>
            </a:lvl8pPr>
            <a:lvl9pPr lvl="8" rtl="0">
              <a:spcBef>
                <a:spcPts val="0"/>
              </a:spcBef>
              <a:spcAft>
                <a:spcPts val="0"/>
              </a:spcAft>
              <a:buSzPts val="2400"/>
              <a:buNone/>
              <a:defRPr sz="3200"/>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1" name="Shape 65"/>
        <p:cNvGrpSpPr/>
        <p:nvPr/>
      </p:nvGrpSpPr>
      <p:grpSpPr>
        <a:xfrm>
          <a:off x="0" y="0"/>
          <a:ext cx="0" cy="0"/>
          <a:chOff x="0" y="0"/>
          <a:chExt cx="0" cy="0"/>
        </a:xfrm>
      </p:grpSpPr>
      <p:sp>
        <p:nvSpPr>
          <p:cNvPr id="66" name="Google Shape;66;p5">
            <a:hlinkClick r:id="" action="ppaction://noaction"/>
          </p:cNvPr>
          <p:cNvSpPr/>
          <p:nvPr/>
        </p:nvSpPr>
        <p:spPr>
          <a:xfrm>
            <a:off x="0" y="0"/>
            <a:ext cx="843600" cy="784800"/>
          </a:xfrm>
          <a:prstGeom prst="rect">
            <a:avLst/>
          </a:prstGeom>
          <a:solidFill>
            <a:srgbClr val="1B212C"/>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535"/>
          </a:p>
        </p:txBody>
      </p:sp>
      <p:sp>
        <p:nvSpPr>
          <p:cNvPr id="67" name="Google Shape;67;p5">
            <a:hlinkClick r:id="" action="ppaction://noaction"/>
          </p:cNvPr>
          <p:cNvSpPr/>
          <p:nvPr/>
        </p:nvSpPr>
        <p:spPr>
          <a:xfrm>
            <a:off x="282733" y="295668"/>
            <a:ext cx="292800" cy="25200"/>
          </a:xfrm>
          <a:prstGeom prst="rect">
            <a:avLst/>
          </a:prstGeom>
          <a:solidFill>
            <a:srgbClr val="55688B">
              <a:alpha val="3598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535"/>
          </a:p>
        </p:txBody>
      </p:sp>
      <p:sp>
        <p:nvSpPr>
          <p:cNvPr id="68" name="Google Shape;68;p5">
            <a:hlinkClick r:id="" action="ppaction://noaction"/>
          </p:cNvPr>
          <p:cNvSpPr/>
          <p:nvPr/>
        </p:nvSpPr>
        <p:spPr>
          <a:xfrm>
            <a:off x="282733" y="378967"/>
            <a:ext cx="292800" cy="25200"/>
          </a:xfrm>
          <a:prstGeom prst="rect">
            <a:avLst/>
          </a:prstGeom>
          <a:solidFill>
            <a:srgbClr val="55688B">
              <a:alpha val="3598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535"/>
          </a:p>
        </p:txBody>
      </p:sp>
      <p:sp>
        <p:nvSpPr>
          <p:cNvPr id="69" name="Google Shape;69;p5">
            <a:hlinkClick r:id="" action="ppaction://noaction"/>
          </p:cNvPr>
          <p:cNvSpPr/>
          <p:nvPr/>
        </p:nvSpPr>
        <p:spPr>
          <a:xfrm>
            <a:off x="282733" y="462265"/>
            <a:ext cx="292800" cy="25200"/>
          </a:xfrm>
          <a:prstGeom prst="rect">
            <a:avLst/>
          </a:prstGeom>
          <a:solidFill>
            <a:srgbClr val="55688B">
              <a:alpha val="3598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535"/>
          </a:p>
        </p:txBody>
      </p:sp>
      <p:grpSp>
        <p:nvGrpSpPr>
          <p:cNvPr id="70" name="Google Shape;70;p5"/>
          <p:cNvGrpSpPr/>
          <p:nvPr/>
        </p:nvGrpSpPr>
        <p:grpSpPr>
          <a:xfrm>
            <a:off x="0" y="508002"/>
            <a:ext cx="1383800" cy="1355049"/>
            <a:chOff x="0" y="381001"/>
            <a:chExt cx="1037850" cy="1016287"/>
          </a:xfrm>
        </p:grpSpPr>
        <p:sp>
          <p:nvSpPr>
            <p:cNvPr id="71" name="Google Shape;71;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72" name="Google Shape;72;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grpSp>
      <p:sp>
        <p:nvSpPr>
          <p:cNvPr id="73" name="Google Shape;73;p5"/>
          <p:cNvSpPr txBox="1">
            <a:spLocks noGrp="1"/>
          </p:cNvSpPr>
          <p:nvPr>
            <p:ph type="title"/>
          </p:nvPr>
        </p:nvSpPr>
        <p:spPr>
          <a:xfrm>
            <a:off x="1730000" y="525000"/>
            <a:ext cx="9385200" cy="12188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3200"/>
            </a:lvl1pPr>
            <a:lvl2pPr lvl="1">
              <a:spcBef>
                <a:spcPts val="0"/>
              </a:spcBef>
              <a:spcAft>
                <a:spcPts val="0"/>
              </a:spcAft>
              <a:buSzPts val="2400"/>
              <a:buNone/>
              <a:defRPr sz="3200"/>
            </a:lvl2pPr>
            <a:lvl3pPr lvl="2">
              <a:spcBef>
                <a:spcPts val="0"/>
              </a:spcBef>
              <a:spcAft>
                <a:spcPts val="0"/>
              </a:spcAft>
              <a:buSzPts val="2400"/>
              <a:buNone/>
              <a:defRPr sz="3200"/>
            </a:lvl3pPr>
            <a:lvl4pPr lvl="3">
              <a:spcBef>
                <a:spcPts val="0"/>
              </a:spcBef>
              <a:spcAft>
                <a:spcPts val="0"/>
              </a:spcAft>
              <a:buSzPts val="2400"/>
              <a:buNone/>
              <a:defRPr sz="3200"/>
            </a:lvl4pPr>
            <a:lvl5pPr lvl="4">
              <a:spcBef>
                <a:spcPts val="0"/>
              </a:spcBef>
              <a:spcAft>
                <a:spcPts val="0"/>
              </a:spcAft>
              <a:buSzPts val="2400"/>
              <a:buNone/>
              <a:defRPr sz="3200"/>
            </a:lvl5pPr>
            <a:lvl6pPr lvl="5">
              <a:spcBef>
                <a:spcPts val="0"/>
              </a:spcBef>
              <a:spcAft>
                <a:spcPts val="0"/>
              </a:spcAft>
              <a:buSzPts val="2400"/>
              <a:buNone/>
              <a:defRPr sz="3200"/>
            </a:lvl6pPr>
            <a:lvl7pPr lvl="6">
              <a:spcBef>
                <a:spcPts val="0"/>
              </a:spcBef>
              <a:spcAft>
                <a:spcPts val="0"/>
              </a:spcAft>
              <a:buSzPts val="2400"/>
              <a:buNone/>
              <a:defRPr sz="3200"/>
            </a:lvl7pPr>
            <a:lvl8pPr lvl="7">
              <a:spcBef>
                <a:spcPts val="0"/>
              </a:spcBef>
              <a:spcAft>
                <a:spcPts val="0"/>
              </a:spcAft>
              <a:buSzPts val="2400"/>
              <a:buNone/>
              <a:defRPr sz="3200"/>
            </a:lvl8pPr>
            <a:lvl9pPr lvl="8">
              <a:spcBef>
                <a:spcPts val="0"/>
              </a:spcBef>
              <a:spcAft>
                <a:spcPts val="0"/>
              </a:spcAft>
              <a:buSzPts val="2400"/>
              <a:buNone/>
              <a:defRPr sz="3200"/>
            </a:lvl9pPr>
          </a:lstStyle>
          <a:p/>
        </p:txBody>
      </p:sp>
      <p:sp>
        <p:nvSpPr>
          <p:cNvPr id="74" name="Google Shape;74;p5"/>
          <p:cNvSpPr txBox="1">
            <a:spLocks noGrp="1"/>
          </p:cNvSpPr>
          <p:nvPr>
            <p:ph type="body" idx="1"/>
          </p:nvPr>
        </p:nvSpPr>
        <p:spPr>
          <a:xfrm>
            <a:off x="1730000" y="2090067"/>
            <a:ext cx="9385200" cy="3881600"/>
          </a:xfrm>
          <a:prstGeom prst="rect">
            <a:avLst/>
          </a:prstGeom>
        </p:spPr>
        <p:txBody>
          <a:bodyPr spcFirstLastPara="1" wrap="square" lIns="91425" tIns="91425" rIns="91425" bIns="91425" anchor="t" anchorCtr="0">
            <a:noAutofit/>
          </a:bodyPr>
          <a:lstStyle>
            <a:lvl1pPr marL="609600" lvl="0" indent="-414655">
              <a:spcBef>
                <a:spcPts val="0"/>
              </a:spcBef>
              <a:spcAft>
                <a:spcPts val="0"/>
              </a:spcAft>
              <a:buSzPts val="1300"/>
              <a:buChar char="●"/>
              <a:defRPr/>
            </a:lvl1pPr>
            <a:lvl2pPr marL="1219200" lvl="1" indent="-398145">
              <a:spcBef>
                <a:spcPts val="2135"/>
              </a:spcBef>
              <a:spcAft>
                <a:spcPts val="0"/>
              </a:spcAft>
              <a:buSzPts val="1100"/>
              <a:buChar char="○"/>
              <a:defRPr/>
            </a:lvl2pPr>
            <a:lvl3pPr marL="1828800" lvl="2" indent="-398145">
              <a:spcBef>
                <a:spcPts val="2135"/>
              </a:spcBef>
              <a:spcAft>
                <a:spcPts val="0"/>
              </a:spcAft>
              <a:buSzPts val="1100"/>
              <a:buChar char="■"/>
              <a:defRPr/>
            </a:lvl3pPr>
            <a:lvl4pPr marL="2438400" lvl="3" indent="-398145">
              <a:spcBef>
                <a:spcPts val="2135"/>
              </a:spcBef>
              <a:spcAft>
                <a:spcPts val="0"/>
              </a:spcAft>
              <a:buSzPts val="1100"/>
              <a:buChar char="●"/>
              <a:defRPr/>
            </a:lvl4pPr>
            <a:lvl5pPr marL="3048000" lvl="4" indent="-398145">
              <a:spcBef>
                <a:spcPts val="2135"/>
              </a:spcBef>
              <a:spcAft>
                <a:spcPts val="0"/>
              </a:spcAft>
              <a:buSzPts val="1100"/>
              <a:buChar char="○"/>
              <a:defRPr/>
            </a:lvl5pPr>
            <a:lvl6pPr marL="3657600" lvl="5" indent="-398145">
              <a:spcBef>
                <a:spcPts val="2135"/>
              </a:spcBef>
              <a:spcAft>
                <a:spcPts val="0"/>
              </a:spcAft>
              <a:buSzPts val="1100"/>
              <a:buChar char="■"/>
              <a:defRPr/>
            </a:lvl6pPr>
            <a:lvl7pPr marL="4267200" lvl="6" indent="-398145">
              <a:spcBef>
                <a:spcPts val="2135"/>
              </a:spcBef>
              <a:spcAft>
                <a:spcPts val="0"/>
              </a:spcAft>
              <a:buSzPts val="1100"/>
              <a:buChar char="●"/>
              <a:defRPr/>
            </a:lvl7pPr>
            <a:lvl8pPr marL="4876800" lvl="7" indent="-398145">
              <a:spcBef>
                <a:spcPts val="2135"/>
              </a:spcBef>
              <a:spcAft>
                <a:spcPts val="0"/>
              </a:spcAft>
              <a:buSzPts val="1100"/>
              <a:buChar char="○"/>
              <a:defRPr/>
            </a:lvl8pPr>
            <a:lvl9pPr marL="5486400" lvl="8" indent="-398145">
              <a:spcBef>
                <a:spcPts val="2135"/>
              </a:spcBef>
              <a:spcAft>
                <a:spcPts val="2135"/>
              </a:spcAft>
              <a:buSzPts val="1100"/>
              <a:buChar char="■"/>
              <a:defRPr/>
            </a:lvl9pPr>
          </a:lstStyle>
          <a:p/>
        </p:txBody>
      </p:sp>
      <p:sp>
        <p:nvSpPr>
          <p:cNvPr id="75" name="Google Shape;75;p5"/>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itle and body_alt1">
  <p:cSld name="TITLE_AND_BODY_2">
    <p:spTree>
      <p:nvGrpSpPr>
        <p:cNvPr id="1" name="Shape 76"/>
        <p:cNvGrpSpPr/>
        <p:nvPr/>
      </p:nvGrpSpPr>
      <p:grpSpPr>
        <a:xfrm>
          <a:off x="0" y="0"/>
          <a:ext cx="0" cy="0"/>
          <a:chOff x="0" y="0"/>
          <a:chExt cx="0" cy="0"/>
        </a:xfrm>
      </p:grpSpPr>
      <p:sp>
        <p:nvSpPr>
          <p:cNvPr id="77" name="Google Shape;77;p6"/>
          <p:cNvSpPr txBox="1">
            <a:spLocks noGrp="1"/>
          </p:cNvSpPr>
          <p:nvPr>
            <p:ph type="title"/>
          </p:nvPr>
        </p:nvSpPr>
        <p:spPr>
          <a:xfrm>
            <a:off x="481428" y="2566469"/>
            <a:ext cx="3073200" cy="23964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p:txBody>
      </p:sp>
      <p:sp>
        <p:nvSpPr>
          <p:cNvPr id="78" name="Google Shape;78;p6"/>
          <p:cNvSpPr/>
          <p:nvPr/>
        </p:nvSpPr>
        <p:spPr>
          <a:xfrm>
            <a:off x="6085600" y="0"/>
            <a:ext cx="6106400" cy="6858000"/>
          </a:xfrm>
          <a:prstGeom prst="rect">
            <a:avLst/>
          </a:pr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535"/>
          </a:p>
        </p:txBody>
      </p:sp>
      <p:sp>
        <p:nvSpPr>
          <p:cNvPr id="79" name="Google Shape;79;p6"/>
          <p:cNvSpPr txBox="1">
            <a:spLocks noGrp="1"/>
          </p:cNvSpPr>
          <p:nvPr>
            <p:ph type="body" idx="1"/>
          </p:nvPr>
        </p:nvSpPr>
        <p:spPr>
          <a:xfrm>
            <a:off x="8601695" y="2566467"/>
            <a:ext cx="3073200" cy="2396400"/>
          </a:xfrm>
          <a:prstGeom prst="rect">
            <a:avLst/>
          </a:prstGeom>
        </p:spPr>
        <p:txBody>
          <a:bodyPr spcFirstLastPara="1" wrap="square" lIns="91425" tIns="91425" rIns="91425" bIns="91425" anchor="t" anchorCtr="0">
            <a:noAutofit/>
          </a:bodyPr>
          <a:lstStyle>
            <a:lvl1pPr marL="609600" lvl="0" indent="-398145" rtl="0">
              <a:spcBef>
                <a:spcPts val="0"/>
              </a:spcBef>
              <a:spcAft>
                <a:spcPts val="0"/>
              </a:spcAft>
              <a:buClr>
                <a:schemeClr val="dk1"/>
              </a:buClr>
              <a:buSzPts val="1100"/>
              <a:buChar char="●"/>
              <a:defRPr sz="1465">
                <a:solidFill>
                  <a:schemeClr val="dk1"/>
                </a:solidFill>
              </a:defRPr>
            </a:lvl1pPr>
            <a:lvl2pPr marL="1219200" lvl="1" indent="-398145" rtl="0">
              <a:spcBef>
                <a:spcPts val="2135"/>
              </a:spcBef>
              <a:spcAft>
                <a:spcPts val="0"/>
              </a:spcAft>
              <a:buClr>
                <a:schemeClr val="dk1"/>
              </a:buClr>
              <a:buSzPts val="1100"/>
              <a:buChar char="○"/>
              <a:defRPr>
                <a:solidFill>
                  <a:schemeClr val="dk1"/>
                </a:solidFill>
              </a:defRPr>
            </a:lvl2pPr>
            <a:lvl3pPr marL="1828800" lvl="2" indent="-398145" rtl="0">
              <a:spcBef>
                <a:spcPts val="2135"/>
              </a:spcBef>
              <a:spcAft>
                <a:spcPts val="0"/>
              </a:spcAft>
              <a:buClr>
                <a:schemeClr val="dk1"/>
              </a:buClr>
              <a:buSzPts val="1100"/>
              <a:buChar char="■"/>
              <a:defRPr>
                <a:solidFill>
                  <a:schemeClr val="dk1"/>
                </a:solidFill>
              </a:defRPr>
            </a:lvl3pPr>
            <a:lvl4pPr marL="2438400" lvl="3" indent="-398145" rtl="0">
              <a:spcBef>
                <a:spcPts val="2135"/>
              </a:spcBef>
              <a:spcAft>
                <a:spcPts val="0"/>
              </a:spcAft>
              <a:buClr>
                <a:schemeClr val="dk1"/>
              </a:buClr>
              <a:buSzPts val="1100"/>
              <a:buChar char="●"/>
              <a:defRPr>
                <a:solidFill>
                  <a:schemeClr val="dk1"/>
                </a:solidFill>
              </a:defRPr>
            </a:lvl4pPr>
            <a:lvl5pPr marL="3048000" lvl="4" indent="-398145" rtl="0">
              <a:spcBef>
                <a:spcPts val="2135"/>
              </a:spcBef>
              <a:spcAft>
                <a:spcPts val="0"/>
              </a:spcAft>
              <a:buClr>
                <a:schemeClr val="dk1"/>
              </a:buClr>
              <a:buSzPts val="1100"/>
              <a:buChar char="○"/>
              <a:defRPr>
                <a:solidFill>
                  <a:schemeClr val="dk1"/>
                </a:solidFill>
              </a:defRPr>
            </a:lvl5pPr>
            <a:lvl6pPr marL="3657600" lvl="5" indent="-398145" rtl="0">
              <a:spcBef>
                <a:spcPts val="2135"/>
              </a:spcBef>
              <a:spcAft>
                <a:spcPts val="0"/>
              </a:spcAft>
              <a:buClr>
                <a:schemeClr val="dk1"/>
              </a:buClr>
              <a:buSzPts val="1100"/>
              <a:buChar char="■"/>
              <a:defRPr>
                <a:solidFill>
                  <a:schemeClr val="dk1"/>
                </a:solidFill>
              </a:defRPr>
            </a:lvl6pPr>
            <a:lvl7pPr marL="4267200" lvl="6" indent="-398145" rtl="0">
              <a:spcBef>
                <a:spcPts val="2135"/>
              </a:spcBef>
              <a:spcAft>
                <a:spcPts val="0"/>
              </a:spcAft>
              <a:buClr>
                <a:schemeClr val="dk1"/>
              </a:buClr>
              <a:buSzPts val="1100"/>
              <a:buChar char="●"/>
              <a:defRPr>
                <a:solidFill>
                  <a:schemeClr val="dk1"/>
                </a:solidFill>
              </a:defRPr>
            </a:lvl7pPr>
            <a:lvl8pPr marL="4876800" lvl="7" indent="-398145" rtl="0">
              <a:spcBef>
                <a:spcPts val="2135"/>
              </a:spcBef>
              <a:spcAft>
                <a:spcPts val="0"/>
              </a:spcAft>
              <a:buClr>
                <a:schemeClr val="dk1"/>
              </a:buClr>
              <a:buSzPts val="1100"/>
              <a:buChar char="○"/>
              <a:defRPr>
                <a:solidFill>
                  <a:schemeClr val="dk1"/>
                </a:solidFill>
              </a:defRPr>
            </a:lvl8pPr>
            <a:lvl9pPr marL="5486400" lvl="8" indent="-398145" rtl="0">
              <a:spcBef>
                <a:spcPts val="2135"/>
              </a:spcBef>
              <a:spcAft>
                <a:spcPts val="2135"/>
              </a:spcAft>
              <a:buClr>
                <a:schemeClr val="dk1"/>
              </a:buClr>
              <a:buSzPts val="1100"/>
              <a:buChar char="■"/>
              <a:defRPr>
                <a:solidFill>
                  <a:schemeClr val="dk1"/>
                </a:solidFill>
              </a:defRPr>
            </a:lvl9pPr>
          </a:lstStyle>
          <a:p/>
        </p:txBody>
      </p:sp>
      <p:sp>
        <p:nvSpPr>
          <p:cNvPr id="80" name="Google Shape;80;p6">
            <a:hlinkClick r:id="" action="ppaction://noaction"/>
          </p:cNvPr>
          <p:cNvSpPr/>
          <p:nvPr/>
        </p:nvSpPr>
        <p:spPr>
          <a:xfrm>
            <a:off x="0" y="0"/>
            <a:ext cx="843600" cy="784800"/>
          </a:xfrm>
          <a:prstGeom prst="rect">
            <a:avLst/>
          </a:prstGeom>
          <a:solidFill>
            <a:srgbClr val="1B212C"/>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535"/>
          </a:p>
        </p:txBody>
      </p:sp>
      <p:sp>
        <p:nvSpPr>
          <p:cNvPr id="81" name="Google Shape;81;p6">
            <a:hlinkClick r:id="" action="ppaction://noaction"/>
          </p:cNvPr>
          <p:cNvSpPr/>
          <p:nvPr/>
        </p:nvSpPr>
        <p:spPr>
          <a:xfrm>
            <a:off x="282733" y="295668"/>
            <a:ext cx="292800" cy="25200"/>
          </a:xfrm>
          <a:prstGeom prst="rect">
            <a:avLst/>
          </a:prstGeom>
          <a:solidFill>
            <a:srgbClr val="55688B">
              <a:alpha val="3598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535"/>
          </a:p>
        </p:txBody>
      </p:sp>
      <p:sp>
        <p:nvSpPr>
          <p:cNvPr id="82" name="Google Shape;82;p6">
            <a:hlinkClick r:id="" action="ppaction://noaction"/>
          </p:cNvPr>
          <p:cNvSpPr/>
          <p:nvPr/>
        </p:nvSpPr>
        <p:spPr>
          <a:xfrm>
            <a:off x="282733" y="378967"/>
            <a:ext cx="292800" cy="25200"/>
          </a:xfrm>
          <a:prstGeom prst="rect">
            <a:avLst/>
          </a:prstGeom>
          <a:solidFill>
            <a:srgbClr val="55688B">
              <a:alpha val="3598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535"/>
          </a:p>
        </p:txBody>
      </p:sp>
      <p:sp>
        <p:nvSpPr>
          <p:cNvPr id="83" name="Google Shape;83;p6">
            <a:hlinkClick r:id="" action="ppaction://noaction"/>
          </p:cNvPr>
          <p:cNvSpPr/>
          <p:nvPr/>
        </p:nvSpPr>
        <p:spPr>
          <a:xfrm>
            <a:off x="282733" y="462265"/>
            <a:ext cx="292800" cy="25200"/>
          </a:xfrm>
          <a:prstGeom prst="rect">
            <a:avLst/>
          </a:prstGeom>
          <a:solidFill>
            <a:srgbClr val="55688B">
              <a:alpha val="3598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535"/>
          </a:p>
        </p:txBody>
      </p:sp>
      <p:grpSp>
        <p:nvGrpSpPr>
          <p:cNvPr id="84" name="Google Shape;84;p6"/>
          <p:cNvGrpSpPr/>
          <p:nvPr/>
        </p:nvGrpSpPr>
        <p:grpSpPr>
          <a:xfrm>
            <a:off x="0" y="508002"/>
            <a:ext cx="1383800" cy="1355049"/>
            <a:chOff x="0" y="381001"/>
            <a:chExt cx="1037850" cy="1016287"/>
          </a:xfrm>
        </p:grpSpPr>
        <p:sp>
          <p:nvSpPr>
            <p:cNvPr id="85" name="Google Shape;85;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86" name="Google Shape;86;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grpSp>
      <p:sp>
        <p:nvSpPr>
          <p:cNvPr id="87" name="Google Shape;87;p6"/>
          <p:cNvSpPr txBox="1">
            <a:spLocks noGrp="1"/>
          </p:cNvSpPr>
          <p:nvPr>
            <p:ph type="title" idx="2"/>
          </p:nvPr>
        </p:nvSpPr>
        <p:spPr>
          <a:xfrm>
            <a:off x="1730000" y="612653"/>
            <a:ext cx="4007600" cy="6812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335"/>
            </a:lvl1pPr>
            <a:lvl2pPr lvl="1" rtl="0">
              <a:spcBef>
                <a:spcPts val="0"/>
              </a:spcBef>
              <a:spcAft>
                <a:spcPts val="0"/>
              </a:spcAft>
              <a:buSzPts val="1000"/>
              <a:buNone/>
              <a:defRPr sz="1335"/>
            </a:lvl2pPr>
            <a:lvl3pPr lvl="2" rtl="0">
              <a:spcBef>
                <a:spcPts val="0"/>
              </a:spcBef>
              <a:spcAft>
                <a:spcPts val="0"/>
              </a:spcAft>
              <a:buSzPts val="1000"/>
              <a:buNone/>
              <a:defRPr sz="1335"/>
            </a:lvl3pPr>
            <a:lvl4pPr lvl="3" rtl="0">
              <a:spcBef>
                <a:spcPts val="0"/>
              </a:spcBef>
              <a:spcAft>
                <a:spcPts val="0"/>
              </a:spcAft>
              <a:buSzPts val="1000"/>
              <a:buNone/>
              <a:defRPr sz="1335"/>
            </a:lvl4pPr>
            <a:lvl5pPr lvl="4" rtl="0">
              <a:spcBef>
                <a:spcPts val="0"/>
              </a:spcBef>
              <a:spcAft>
                <a:spcPts val="0"/>
              </a:spcAft>
              <a:buSzPts val="1000"/>
              <a:buNone/>
              <a:defRPr sz="1335"/>
            </a:lvl5pPr>
            <a:lvl6pPr lvl="5" rtl="0">
              <a:spcBef>
                <a:spcPts val="0"/>
              </a:spcBef>
              <a:spcAft>
                <a:spcPts val="0"/>
              </a:spcAft>
              <a:buSzPts val="1000"/>
              <a:buNone/>
              <a:defRPr sz="1335"/>
            </a:lvl6pPr>
            <a:lvl7pPr lvl="6" rtl="0">
              <a:spcBef>
                <a:spcPts val="0"/>
              </a:spcBef>
              <a:spcAft>
                <a:spcPts val="0"/>
              </a:spcAft>
              <a:buSzPts val="1000"/>
              <a:buNone/>
              <a:defRPr sz="1335"/>
            </a:lvl7pPr>
            <a:lvl8pPr lvl="7" rtl="0">
              <a:spcBef>
                <a:spcPts val="0"/>
              </a:spcBef>
              <a:spcAft>
                <a:spcPts val="0"/>
              </a:spcAft>
              <a:buSzPts val="1000"/>
              <a:buNone/>
              <a:defRPr sz="1335"/>
            </a:lvl8pPr>
            <a:lvl9pPr lvl="8" rtl="0">
              <a:spcBef>
                <a:spcPts val="0"/>
              </a:spcBef>
              <a:spcAft>
                <a:spcPts val="0"/>
              </a:spcAft>
              <a:buSzPts val="1000"/>
              <a:buNone/>
              <a:defRPr sz="1335"/>
            </a:lvl9pPr>
          </a:lstStyle>
          <a:p/>
        </p:txBody>
      </p:sp>
      <p:sp>
        <p:nvSpPr>
          <p:cNvPr id="88" name="Google Shape;88;p6"/>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and body_alt2">
  <p:cSld name="TITLE_AND_BODY_2_1">
    <p:spTree>
      <p:nvGrpSpPr>
        <p:cNvPr id="1" name="Shape 89"/>
        <p:cNvGrpSpPr/>
        <p:nvPr/>
      </p:nvGrpSpPr>
      <p:grpSpPr>
        <a:xfrm>
          <a:off x="0" y="0"/>
          <a:ext cx="0" cy="0"/>
          <a:chOff x="0" y="0"/>
          <a:chExt cx="0" cy="0"/>
        </a:xfrm>
      </p:grpSpPr>
      <p:sp>
        <p:nvSpPr>
          <p:cNvPr id="90" name="Google Shape;90;p7"/>
          <p:cNvSpPr txBox="1">
            <a:spLocks noGrp="1"/>
          </p:cNvSpPr>
          <p:nvPr>
            <p:ph type="title"/>
          </p:nvPr>
        </p:nvSpPr>
        <p:spPr>
          <a:xfrm>
            <a:off x="937133" y="2278159"/>
            <a:ext cx="4444400" cy="1961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p:txBody>
      </p:sp>
      <p:sp>
        <p:nvSpPr>
          <p:cNvPr id="91" name="Google Shape;91;p7"/>
          <p:cNvSpPr/>
          <p:nvPr/>
        </p:nvSpPr>
        <p:spPr>
          <a:xfrm>
            <a:off x="0" y="4648800"/>
            <a:ext cx="12192000" cy="2209200"/>
          </a:xfrm>
          <a:prstGeom prst="rect">
            <a:avLst/>
          </a:pr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535"/>
          </a:p>
        </p:txBody>
      </p:sp>
      <p:sp>
        <p:nvSpPr>
          <p:cNvPr id="92" name="Google Shape;92;p7">
            <a:hlinkClick r:id="" action="ppaction://noaction"/>
          </p:cNvPr>
          <p:cNvSpPr/>
          <p:nvPr/>
        </p:nvSpPr>
        <p:spPr>
          <a:xfrm>
            <a:off x="0" y="0"/>
            <a:ext cx="843600" cy="784800"/>
          </a:xfrm>
          <a:prstGeom prst="rect">
            <a:avLst/>
          </a:prstGeom>
          <a:solidFill>
            <a:srgbClr val="1B212C"/>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535"/>
          </a:p>
        </p:txBody>
      </p:sp>
      <p:sp>
        <p:nvSpPr>
          <p:cNvPr id="93" name="Google Shape;93;p7">
            <a:hlinkClick r:id="" action="ppaction://noaction"/>
          </p:cNvPr>
          <p:cNvSpPr/>
          <p:nvPr/>
        </p:nvSpPr>
        <p:spPr>
          <a:xfrm>
            <a:off x="282733" y="295668"/>
            <a:ext cx="292800" cy="25200"/>
          </a:xfrm>
          <a:prstGeom prst="rect">
            <a:avLst/>
          </a:prstGeom>
          <a:solidFill>
            <a:srgbClr val="55688B">
              <a:alpha val="3598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535"/>
          </a:p>
        </p:txBody>
      </p:sp>
      <p:sp>
        <p:nvSpPr>
          <p:cNvPr id="94" name="Google Shape;94;p7">
            <a:hlinkClick r:id="" action="ppaction://noaction"/>
          </p:cNvPr>
          <p:cNvSpPr/>
          <p:nvPr/>
        </p:nvSpPr>
        <p:spPr>
          <a:xfrm>
            <a:off x="282733" y="378967"/>
            <a:ext cx="292800" cy="25200"/>
          </a:xfrm>
          <a:prstGeom prst="rect">
            <a:avLst/>
          </a:prstGeom>
          <a:solidFill>
            <a:srgbClr val="55688B">
              <a:alpha val="3598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535"/>
          </a:p>
        </p:txBody>
      </p:sp>
      <p:sp>
        <p:nvSpPr>
          <p:cNvPr id="95" name="Google Shape;95;p7">
            <a:hlinkClick r:id="" action="ppaction://noaction"/>
          </p:cNvPr>
          <p:cNvSpPr/>
          <p:nvPr/>
        </p:nvSpPr>
        <p:spPr>
          <a:xfrm>
            <a:off x="282733" y="462265"/>
            <a:ext cx="292800" cy="25200"/>
          </a:xfrm>
          <a:prstGeom prst="rect">
            <a:avLst/>
          </a:prstGeom>
          <a:solidFill>
            <a:srgbClr val="55688B">
              <a:alpha val="3598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535"/>
          </a:p>
        </p:txBody>
      </p:sp>
      <p:grpSp>
        <p:nvGrpSpPr>
          <p:cNvPr id="96" name="Google Shape;96;p7"/>
          <p:cNvGrpSpPr/>
          <p:nvPr/>
        </p:nvGrpSpPr>
        <p:grpSpPr>
          <a:xfrm>
            <a:off x="0" y="508002"/>
            <a:ext cx="1383800" cy="1355049"/>
            <a:chOff x="0" y="381001"/>
            <a:chExt cx="1037850" cy="1016287"/>
          </a:xfrm>
        </p:grpSpPr>
        <p:sp>
          <p:nvSpPr>
            <p:cNvPr id="97" name="Google Shape;97;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98" name="Google Shape;98;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grpSp>
      <p:sp>
        <p:nvSpPr>
          <p:cNvPr id="99" name="Google Shape;99;p7"/>
          <p:cNvSpPr txBox="1">
            <a:spLocks noGrp="1"/>
          </p:cNvSpPr>
          <p:nvPr>
            <p:ph type="title" idx="2"/>
          </p:nvPr>
        </p:nvSpPr>
        <p:spPr>
          <a:xfrm>
            <a:off x="1730000" y="612653"/>
            <a:ext cx="4007600" cy="6812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335"/>
            </a:lvl1pPr>
            <a:lvl2pPr lvl="1" rtl="0">
              <a:spcBef>
                <a:spcPts val="0"/>
              </a:spcBef>
              <a:spcAft>
                <a:spcPts val="0"/>
              </a:spcAft>
              <a:buSzPts val="1000"/>
              <a:buNone/>
              <a:defRPr sz="1335"/>
            </a:lvl2pPr>
            <a:lvl3pPr lvl="2" rtl="0">
              <a:spcBef>
                <a:spcPts val="0"/>
              </a:spcBef>
              <a:spcAft>
                <a:spcPts val="0"/>
              </a:spcAft>
              <a:buSzPts val="1000"/>
              <a:buNone/>
              <a:defRPr sz="1335"/>
            </a:lvl3pPr>
            <a:lvl4pPr lvl="3" rtl="0">
              <a:spcBef>
                <a:spcPts val="0"/>
              </a:spcBef>
              <a:spcAft>
                <a:spcPts val="0"/>
              </a:spcAft>
              <a:buSzPts val="1000"/>
              <a:buNone/>
              <a:defRPr sz="1335"/>
            </a:lvl4pPr>
            <a:lvl5pPr lvl="4" rtl="0">
              <a:spcBef>
                <a:spcPts val="0"/>
              </a:spcBef>
              <a:spcAft>
                <a:spcPts val="0"/>
              </a:spcAft>
              <a:buSzPts val="1000"/>
              <a:buNone/>
              <a:defRPr sz="1335"/>
            </a:lvl5pPr>
            <a:lvl6pPr lvl="5" rtl="0">
              <a:spcBef>
                <a:spcPts val="0"/>
              </a:spcBef>
              <a:spcAft>
                <a:spcPts val="0"/>
              </a:spcAft>
              <a:buSzPts val="1000"/>
              <a:buNone/>
              <a:defRPr sz="1335"/>
            </a:lvl6pPr>
            <a:lvl7pPr lvl="6" rtl="0">
              <a:spcBef>
                <a:spcPts val="0"/>
              </a:spcBef>
              <a:spcAft>
                <a:spcPts val="0"/>
              </a:spcAft>
              <a:buSzPts val="1000"/>
              <a:buNone/>
              <a:defRPr sz="1335"/>
            </a:lvl7pPr>
            <a:lvl8pPr lvl="7" rtl="0">
              <a:spcBef>
                <a:spcPts val="0"/>
              </a:spcBef>
              <a:spcAft>
                <a:spcPts val="0"/>
              </a:spcAft>
              <a:buSzPts val="1000"/>
              <a:buNone/>
              <a:defRPr sz="1335"/>
            </a:lvl8pPr>
            <a:lvl9pPr lvl="8" rtl="0">
              <a:spcBef>
                <a:spcPts val="0"/>
              </a:spcBef>
              <a:spcAft>
                <a:spcPts val="0"/>
              </a:spcAft>
              <a:buSzPts val="1000"/>
              <a:buNone/>
              <a:defRPr sz="1335"/>
            </a:lvl9pPr>
          </a:lstStyle>
          <a:p/>
        </p:txBody>
      </p:sp>
      <p:sp>
        <p:nvSpPr>
          <p:cNvPr id="100" name="Google Shape;100;p7"/>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
        <p:nvSpPr>
          <p:cNvPr id="101" name="Google Shape;101;p7"/>
          <p:cNvSpPr txBox="1">
            <a:spLocks noGrp="1"/>
          </p:cNvSpPr>
          <p:nvPr>
            <p:ph type="body" idx="1"/>
          </p:nvPr>
        </p:nvSpPr>
        <p:spPr>
          <a:xfrm>
            <a:off x="937133" y="4833700"/>
            <a:ext cx="4444400" cy="1020400"/>
          </a:xfrm>
          <a:prstGeom prst="rect">
            <a:avLst/>
          </a:prstGeom>
        </p:spPr>
        <p:txBody>
          <a:bodyPr spcFirstLastPara="1" wrap="square" lIns="91425" tIns="91425" rIns="91425" bIns="91425" anchor="t" anchorCtr="0">
            <a:noAutofit/>
          </a:bodyPr>
          <a:lstStyle>
            <a:lvl1pPr marL="609600" lvl="0" indent="-398145" rtl="0">
              <a:spcBef>
                <a:spcPts val="0"/>
              </a:spcBef>
              <a:spcAft>
                <a:spcPts val="0"/>
              </a:spcAft>
              <a:buClr>
                <a:schemeClr val="dk1"/>
              </a:buClr>
              <a:buSzPts val="1100"/>
              <a:buChar char="●"/>
              <a:defRPr sz="1465">
                <a:solidFill>
                  <a:schemeClr val="dk1"/>
                </a:solidFill>
              </a:defRPr>
            </a:lvl1pPr>
            <a:lvl2pPr marL="1219200" lvl="1" indent="-398145" rtl="0">
              <a:spcBef>
                <a:spcPts val="2135"/>
              </a:spcBef>
              <a:spcAft>
                <a:spcPts val="0"/>
              </a:spcAft>
              <a:buClr>
                <a:schemeClr val="dk1"/>
              </a:buClr>
              <a:buSzPts val="1100"/>
              <a:buChar char="○"/>
              <a:defRPr>
                <a:solidFill>
                  <a:schemeClr val="dk1"/>
                </a:solidFill>
              </a:defRPr>
            </a:lvl2pPr>
            <a:lvl3pPr marL="1828800" lvl="2" indent="-398145" rtl="0">
              <a:spcBef>
                <a:spcPts val="2135"/>
              </a:spcBef>
              <a:spcAft>
                <a:spcPts val="0"/>
              </a:spcAft>
              <a:buClr>
                <a:schemeClr val="dk1"/>
              </a:buClr>
              <a:buSzPts val="1100"/>
              <a:buChar char="■"/>
              <a:defRPr>
                <a:solidFill>
                  <a:schemeClr val="dk1"/>
                </a:solidFill>
              </a:defRPr>
            </a:lvl3pPr>
            <a:lvl4pPr marL="2438400" lvl="3" indent="-398145" rtl="0">
              <a:spcBef>
                <a:spcPts val="2135"/>
              </a:spcBef>
              <a:spcAft>
                <a:spcPts val="0"/>
              </a:spcAft>
              <a:buClr>
                <a:schemeClr val="dk1"/>
              </a:buClr>
              <a:buSzPts val="1100"/>
              <a:buChar char="●"/>
              <a:defRPr>
                <a:solidFill>
                  <a:schemeClr val="dk1"/>
                </a:solidFill>
              </a:defRPr>
            </a:lvl4pPr>
            <a:lvl5pPr marL="3048000" lvl="4" indent="-398145" rtl="0">
              <a:spcBef>
                <a:spcPts val="2135"/>
              </a:spcBef>
              <a:spcAft>
                <a:spcPts val="0"/>
              </a:spcAft>
              <a:buClr>
                <a:schemeClr val="dk1"/>
              </a:buClr>
              <a:buSzPts val="1100"/>
              <a:buChar char="○"/>
              <a:defRPr>
                <a:solidFill>
                  <a:schemeClr val="dk1"/>
                </a:solidFill>
              </a:defRPr>
            </a:lvl5pPr>
            <a:lvl6pPr marL="3657600" lvl="5" indent="-398145" rtl="0">
              <a:spcBef>
                <a:spcPts val="2135"/>
              </a:spcBef>
              <a:spcAft>
                <a:spcPts val="0"/>
              </a:spcAft>
              <a:buClr>
                <a:schemeClr val="dk1"/>
              </a:buClr>
              <a:buSzPts val="1100"/>
              <a:buChar char="■"/>
              <a:defRPr>
                <a:solidFill>
                  <a:schemeClr val="dk1"/>
                </a:solidFill>
              </a:defRPr>
            </a:lvl6pPr>
            <a:lvl7pPr marL="4267200" lvl="6" indent="-398145" rtl="0">
              <a:spcBef>
                <a:spcPts val="2135"/>
              </a:spcBef>
              <a:spcAft>
                <a:spcPts val="0"/>
              </a:spcAft>
              <a:buClr>
                <a:schemeClr val="dk1"/>
              </a:buClr>
              <a:buSzPts val="1100"/>
              <a:buChar char="●"/>
              <a:defRPr>
                <a:solidFill>
                  <a:schemeClr val="dk1"/>
                </a:solidFill>
              </a:defRPr>
            </a:lvl7pPr>
            <a:lvl8pPr marL="4876800" lvl="7" indent="-398145" rtl="0">
              <a:spcBef>
                <a:spcPts val="2135"/>
              </a:spcBef>
              <a:spcAft>
                <a:spcPts val="0"/>
              </a:spcAft>
              <a:buClr>
                <a:schemeClr val="dk1"/>
              </a:buClr>
              <a:buSzPts val="1100"/>
              <a:buChar char="○"/>
              <a:defRPr>
                <a:solidFill>
                  <a:schemeClr val="dk1"/>
                </a:solidFill>
              </a:defRPr>
            </a:lvl8pPr>
            <a:lvl9pPr marL="5486400" lvl="8" indent="-398145" rtl="0">
              <a:spcBef>
                <a:spcPts val="2135"/>
              </a:spcBef>
              <a:spcAft>
                <a:spcPts val="2135"/>
              </a:spcAft>
              <a:buClr>
                <a:schemeClr val="dk1"/>
              </a:buClr>
              <a:buSzPts val="1100"/>
              <a:buChar char="■"/>
              <a:defRPr>
                <a:solidFill>
                  <a:schemeClr val="dk1"/>
                </a:solidFill>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1" name="Shape 102"/>
        <p:cNvGrpSpPr/>
        <p:nvPr/>
      </p:nvGrpSpPr>
      <p:grpSpPr>
        <a:xfrm>
          <a:off x="0" y="0"/>
          <a:ext cx="0" cy="0"/>
          <a:chOff x="0" y="0"/>
          <a:chExt cx="0" cy="0"/>
        </a:xfrm>
      </p:grpSpPr>
      <p:sp>
        <p:nvSpPr>
          <p:cNvPr id="103" name="Google Shape;103;p8">
            <a:hlinkClick r:id="" action="ppaction://noaction"/>
          </p:cNvPr>
          <p:cNvSpPr/>
          <p:nvPr/>
        </p:nvSpPr>
        <p:spPr>
          <a:xfrm>
            <a:off x="0" y="0"/>
            <a:ext cx="843600" cy="784800"/>
          </a:xfrm>
          <a:prstGeom prst="rect">
            <a:avLst/>
          </a:prstGeom>
          <a:solidFill>
            <a:srgbClr val="1B212C"/>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535"/>
          </a:p>
        </p:txBody>
      </p:sp>
      <p:sp>
        <p:nvSpPr>
          <p:cNvPr id="104" name="Google Shape;104;p8">
            <a:hlinkClick r:id="" action="ppaction://noaction"/>
          </p:cNvPr>
          <p:cNvSpPr/>
          <p:nvPr/>
        </p:nvSpPr>
        <p:spPr>
          <a:xfrm>
            <a:off x="282733" y="295668"/>
            <a:ext cx="292800" cy="25200"/>
          </a:xfrm>
          <a:prstGeom prst="rect">
            <a:avLst/>
          </a:prstGeom>
          <a:solidFill>
            <a:srgbClr val="55688B">
              <a:alpha val="3598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535"/>
          </a:p>
        </p:txBody>
      </p:sp>
      <p:sp>
        <p:nvSpPr>
          <p:cNvPr id="105" name="Google Shape;105;p8">
            <a:hlinkClick r:id="" action="ppaction://noaction"/>
          </p:cNvPr>
          <p:cNvSpPr/>
          <p:nvPr/>
        </p:nvSpPr>
        <p:spPr>
          <a:xfrm>
            <a:off x="282733" y="378967"/>
            <a:ext cx="292800" cy="25200"/>
          </a:xfrm>
          <a:prstGeom prst="rect">
            <a:avLst/>
          </a:prstGeom>
          <a:solidFill>
            <a:srgbClr val="55688B">
              <a:alpha val="3598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535"/>
          </a:p>
        </p:txBody>
      </p:sp>
      <p:sp>
        <p:nvSpPr>
          <p:cNvPr id="106" name="Google Shape;106;p8">
            <a:hlinkClick r:id="" action="ppaction://noaction"/>
          </p:cNvPr>
          <p:cNvSpPr/>
          <p:nvPr/>
        </p:nvSpPr>
        <p:spPr>
          <a:xfrm>
            <a:off x="282733" y="462265"/>
            <a:ext cx="292800" cy="25200"/>
          </a:xfrm>
          <a:prstGeom prst="rect">
            <a:avLst/>
          </a:prstGeom>
          <a:solidFill>
            <a:srgbClr val="55688B">
              <a:alpha val="3598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535"/>
          </a:p>
        </p:txBody>
      </p:sp>
      <p:grpSp>
        <p:nvGrpSpPr>
          <p:cNvPr id="107" name="Google Shape;107;p8"/>
          <p:cNvGrpSpPr/>
          <p:nvPr/>
        </p:nvGrpSpPr>
        <p:grpSpPr>
          <a:xfrm>
            <a:off x="0" y="508002"/>
            <a:ext cx="1383800" cy="1355049"/>
            <a:chOff x="0" y="381001"/>
            <a:chExt cx="1037850" cy="1016287"/>
          </a:xfrm>
        </p:grpSpPr>
        <p:sp>
          <p:nvSpPr>
            <p:cNvPr id="108" name="Google Shape;108;p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109" name="Google Shape;109;p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grpSp>
      <p:sp>
        <p:nvSpPr>
          <p:cNvPr id="110" name="Google Shape;110;p8"/>
          <p:cNvSpPr txBox="1">
            <a:spLocks noGrp="1"/>
          </p:cNvSpPr>
          <p:nvPr>
            <p:ph type="title"/>
          </p:nvPr>
        </p:nvSpPr>
        <p:spPr>
          <a:xfrm>
            <a:off x="1730000" y="525000"/>
            <a:ext cx="9385200" cy="12188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3200"/>
            </a:lvl1pPr>
            <a:lvl2pPr lvl="1">
              <a:spcBef>
                <a:spcPts val="0"/>
              </a:spcBef>
              <a:spcAft>
                <a:spcPts val="0"/>
              </a:spcAft>
              <a:buSzPts val="2400"/>
              <a:buNone/>
              <a:defRPr sz="3200"/>
            </a:lvl2pPr>
            <a:lvl3pPr lvl="2">
              <a:spcBef>
                <a:spcPts val="0"/>
              </a:spcBef>
              <a:spcAft>
                <a:spcPts val="0"/>
              </a:spcAft>
              <a:buSzPts val="2400"/>
              <a:buNone/>
              <a:defRPr sz="3200"/>
            </a:lvl3pPr>
            <a:lvl4pPr lvl="3">
              <a:spcBef>
                <a:spcPts val="0"/>
              </a:spcBef>
              <a:spcAft>
                <a:spcPts val="0"/>
              </a:spcAft>
              <a:buSzPts val="2400"/>
              <a:buNone/>
              <a:defRPr sz="3200"/>
            </a:lvl4pPr>
            <a:lvl5pPr lvl="4">
              <a:spcBef>
                <a:spcPts val="0"/>
              </a:spcBef>
              <a:spcAft>
                <a:spcPts val="0"/>
              </a:spcAft>
              <a:buSzPts val="2400"/>
              <a:buNone/>
              <a:defRPr sz="3200"/>
            </a:lvl5pPr>
            <a:lvl6pPr lvl="5">
              <a:spcBef>
                <a:spcPts val="0"/>
              </a:spcBef>
              <a:spcAft>
                <a:spcPts val="0"/>
              </a:spcAft>
              <a:buSzPts val="2400"/>
              <a:buNone/>
              <a:defRPr sz="3200"/>
            </a:lvl6pPr>
            <a:lvl7pPr lvl="6">
              <a:spcBef>
                <a:spcPts val="0"/>
              </a:spcBef>
              <a:spcAft>
                <a:spcPts val="0"/>
              </a:spcAft>
              <a:buSzPts val="2400"/>
              <a:buNone/>
              <a:defRPr sz="3200"/>
            </a:lvl7pPr>
            <a:lvl8pPr lvl="7">
              <a:spcBef>
                <a:spcPts val="0"/>
              </a:spcBef>
              <a:spcAft>
                <a:spcPts val="0"/>
              </a:spcAft>
              <a:buSzPts val="2400"/>
              <a:buNone/>
              <a:defRPr sz="3200"/>
            </a:lvl8pPr>
            <a:lvl9pPr lvl="8">
              <a:spcBef>
                <a:spcPts val="0"/>
              </a:spcBef>
              <a:spcAft>
                <a:spcPts val="0"/>
              </a:spcAft>
              <a:buSzPts val="2400"/>
              <a:buNone/>
              <a:defRPr sz="3200"/>
            </a:lvl9pPr>
          </a:lstStyle>
          <a:p/>
        </p:txBody>
      </p:sp>
      <p:sp>
        <p:nvSpPr>
          <p:cNvPr id="111" name="Google Shape;111;p8"/>
          <p:cNvSpPr txBox="1">
            <a:spLocks noGrp="1"/>
          </p:cNvSpPr>
          <p:nvPr>
            <p:ph type="body" idx="1"/>
          </p:nvPr>
        </p:nvSpPr>
        <p:spPr>
          <a:xfrm>
            <a:off x="1730000" y="2090067"/>
            <a:ext cx="4537600" cy="3881600"/>
          </a:xfrm>
          <a:prstGeom prst="rect">
            <a:avLst/>
          </a:prstGeom>
        </p:spPr>
        <p:txBody>
          <a:bodyPr spcFirstLastPara="1" wrap="square" lIns="91425" tIns="91425" rIns="91425" bIns="91425" anchor="t" anchorCtr="0">
            <a:noAutofit/>
          </a:bodyPr>
          <a:lstStyle>
            <a:lvl1pPr marL="609600" lvl="0" indent="-414655">
              <a:spcBef>
                <a:spcPts val="0"/>
              </a:spcBef>
              <a:spcAft>
                <a:spcPts val="0"/>
              </a:spcAft>
              <a:buSzPts val="1300"/>
              <a:buChar char="●"/>
              <a:defRPr/>
            </a:lvl1pPr>
            <a:lvl2pPr marL="1219200" lvl="1" indent="-398145">
              <a:spcBef>
                <a:spcPts val="2135"/>
              </a:spcBef>
              <a:spcAft>
                <a:spcPts val="0"/>
              </a:spcAft>
              <a:buSzPts val="1100"/>
              <a:buChar char="○"/>
              <a:defRPr/>
            </a:lvl2pPr>
            <a:lvl3pPr marL="1828800" lvl="2" indent="-398145">
              <a:spcBef>
                <a:spcPts val="2135"/>
              </a:spcBef>
              <a:spcAft>
                <a:spcPts val="0"/>
              </a:spcAft>
              <a:buSzPts val="1100"/>
              <a:buChar char="■"/>
              <a:defRPr/>
            </a:lvl3pPr>
            <a:lvl4pPr marL="2438400" lvl="3" indent="-398145">
              <a:spcBef>
                <a:spcPts val="2135"/>
              </a:spcBef>
              <a:spcAft>
                <a:spcPts val="0"/>
              </a:spcAft>
              <a:buSzPts val="1100"/>
              <a:buChar char="●"/>
              <a:defRPr/>
            </a:lvl4pPr>
            <a:lvl5pPr marL="3048000" lvl="4" indent="-398145">
              <a:spcBef>
                <a:spcPts val="2135"/>
              </a:spcBef>
              <a:spcAft>
                <a:spcPts val="0"/>
              </a:spcAft>
              <a:buSzPts val="1100"/>
              <a:buChar char="○"/>
              <a:defRPr/>
            </a:lvl5pPr>
            <a:lvl6pPr marL="3657600" lvl="5" indent="-398145">
              <a:spcBef>
                <a:spcPts val="2135"/>
              </a:spcBef>
              <a:spcAft>
                <a:spcPts val="0"/>
              </a:spcAft>
              <a:buSzPts val="1100"/>
              <a:buChar char="■"/>
              <a:defRPr/>
            </a:lvl6pPr>
            <a:lvl7pPr marL="4267200" lvl="6" indent="-398145">
              <a:spcBef>
                <a:spcPts val="2135"/>
              </a:spcBef>
              <a:spcAft>
                <a:spcPts val="0"/>
              </a:spcAft>
              <a:buSzPts val="1100"/>
              <a:buChar char="●"/>
              <a:defRPr/>
            </a:lvl7pPr>
            <a:lvl8pPr marL="4876800" lvl="7" indent="-398145">
              <a:spcBef>
                <a:spcPts val="2135"/>
              </a:spcBef>
              <a:spcAft>
                <a:spcPts val="0"/>
              </a:spcAft>
              <a:buSzPts val="1100"/>
              <a:buChar char="○"/>
              <a:defRPr/>
            </a:lvl8pPr>
            <a:lvl9pPr marL="5486400" lvl="8" indent="-398145">
              <a:spcBef>
                <a:spcPts val="2135"/>
              </a:spcBef>
              <a:spcAft>
                <a:spcPts val="2135"/>
              </a:spcAft>
              <a:buSzPts val="1100"/>
              <a:buChar char="■"/>
              <a:defRPr/>
            </a:lvl9pPr>
          </a:lstStyle>
          <a:p/>
        </p:txBody>
      </p:sp>
      <p:sp>
        <p:nvSpPr>
          <p:cNvPr id="112" name="Google Shape;112;p8"/>
          <p:cNvSpPr txBox="1">
            <a:spLocks noGrp="1"/>
          </p:cNvSpPr>
          <p:nvPr>
            <p:ph type="body" idx="2"/>
          </p:nvPr>
        </p:nvSpPr>
        <p:spPr>
          <a:xfrm>
            <a:off x="6577628" y="2090067"/>
            <a:ext cx="4537600" cy="3881600"/>
          </a:xfrm>
          <a:prstGeom prst="rect">
            <a:avLst/>
          </a:prstGeom>
        </p:spPr>
        <p:txBody>
          <a:bodyPr spcFirstLastPara="1" wrap="square" lIns="91425" tIns="91425" rIns="91425" bIns="91425" anchor="t" anchorCtr="0">
            <a:noAutofit/>
          </a:bodyPr>
          <a:lstStyle>
            <a:lvl1pPr marL="609600" lvl="0" indent="-414655">
              <a:spcBef>
                <a:spcPts val="0"/>
              </a:spcBef>
              <a:spcAft>
                <a:spcPts val="0"/>
              </a:spcAft>
              <a:buSzPts val="1300"/>
              <a:buChar char="●"/>
              <a:defRPr/>
            </a:lvl1pPr>
            <a:lvl2pPr marL="1219200" lvl="1" indent="-398145">
              <a:spcBef>
                <a:spcPts val="2135"/>
              </a:spcBef>
              <a:spcAft>
                <a:spcPts val="0"/>
              </a:spcAft>
              <a:buSzPts val="1100"/>
              <a:buChar char="○"/>
              <a:defRPr/>
            </a:lvl2pPr>
            <a:lvl3pPr marL="1828800" lvl="2" indent="-398145">
              <a:spcBef>
                <a:spcPts val="2135"/>
              </a:spcBef>
              <a:spcAft>
                <a:spcPts val="0"/>
              </a:spcAft>
              <a:buSzPts val="1100"/>
              <a:buChar char="■"/>
              <a:defRPr/>
            </a:lvl3pPr>
            <a:lvl4pPr marL="2438400" lvl="3" indent="-398145">
              <a:spcBef>
                <a:spcPts val="2135"/>
              </a:spcBef>
              <a:spcAft>
                <a:spcPts val="0"/>
              </a:spcAft>
              <a:buSzPts val="1100"/>
              <a:buChar char="●"/>
              <a:defRPr/>
            </a:lvl4pPr>
            <a:lvl5pPr marL="3048000" lvl="4" indent="-398145">
              <a:spcBef>
                <a:spcPts val="2135"/>
              </a:spcBef>
              <a:spcAft>
                <a:spcPts val="0"/>
              </a:spcAft>
              <a:buSzPts val="1100"/>
              <a:buChar char="○"/>
              <a:defRPr/>
            </a:lvl5pPr>
            <a:lvl6pPr marL="3657600" lvl="5" indent="-398145">
              <a:spcBef>
                <a:spcPts val="2135"/>
              </a:spcBef>
              <a:spcAft>
                <a:spcPts val="0"/>
              </a:spcAft>
              <a:buSzPts val="1100"/>
              <a:buChar char="■"/>
              <a:defRPr/>
            </a:lvl6pPr>
            <a:lvl7pPr marL="4267200" lvl="6" indent="-398145">
              <a:spcBef>
                <a:spcPts val="2135"/>
              </a:spcBef>
              <a:spcAft>
                <a:spcPts val="0"/>
              </a:spcAft>
              <a:buSzPts val="1100"/>
              <a:buChar char="●"/>
              <a:defRPr/>
            </a:lvl7pPr>
            <a:lvl8pPr marL="4876800" lvl="7" indent="-398145">
              <a:spcBef>
                <a:spcPts val="2135"/>
              </a:spcBef>
              <a:spcAft>
                <a:spcPts val="0"/>
              </a:spcAft>
              <a:buSzPts val="1100"/>
              <a:buChar char="○"/>
              <a:defRPr/>
            </a:lvl8pPr>
            <a:lvl9pPr marL="5486400" lvl="8" indent="-398145">
              <a:spcBef>
                <a:spcPts val="2135"/>
              </a:spcBef>
              <a:spcAft>
                <a:spcPts val="2135"/>
              </a:spcAft>
              <a:buSzPts val="1100"/>
              <a:buChar char="■"/>
              <a:defRPr/>
            </a:lvl9pPr>
          </a:lstStyle>
          <a:p/>
        </p:txBody>
      </p:sp>
      <p:sp>
        <p:nvSpPr>
          <p:cNvPr id="113" name="Google Shape;113;p8"/>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1" name="Shape 114"/>
        <p:cNvGrpSpPr/>
        <p:nvPr/>
      </p:nvGrpSpPr>
      <p:grpSpPr>
        <a:xfrm>
          <a:off x="0" y="0"/>
          <a:ext cx="0" cy="0"/>
          <a:chOff x="0" y="0"/>
          <a:chExt cx="0" cy="0"/>
        </a:xfrm>
      </p:grpSpPr>
      <p:sp>
        <p:nvSpPr>
          <p:cNvPr id="115" name="Google Shape;115;p9">
            <a:hlinkClick r:id="" action="ppaction://noaction"/>
          </p:cNvPr>
          <p:cNvSpPr/>
          <p:nvPr/>
        </p:nvSpPr>
        <p:spPr>
          <a:xfrm>
            <a:off x="0" y="0"/>
            <a:ext cx="843600" cy="784800"/>
          </a:xfrm>
          <a:prstGeom prst="rect">
            <a:avLst/>
          </a:prstGeom>
          <a:solidFill>
            <a:srgbClr val="1B212C"/>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535"/>
          </a:p>
        </p:txBody>
      </p:sp>
      <p:sp>
        <p:nvSpPr>
          <p:cNvPr id="116" name="Google Shape;116;p9">
            <a:hlinkClick r:id="" action="ppaction://noaction"/>
          </p:cNvPr>
          <p:cNvSpPr/>
          <p:nvPr/>
        </p:nvSpPr>
        <p:spPr>
          <a:xfrm>
            <a:off x="282733" y="295668"/>
            <a:ext cx="292800" cy="25200"/>
          </a:xfrm>
          <a:prstGeom prst="rect">
            <a:avLst/>
          </a:prstGeom>
          <a:solidFill>
            <a:srgbClr val="55688B">
              <a:alpha val="3598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535"/>
          </a:p>
        </p:txBody>
      </p:sp>
      <p:sp>
        <p:nvSpPr>
          <p:cNvPr id="117" name="Google Shape;117;p9">
            <a:hlinkClick r:id="" action="ppaction://noaction"/>
          </p:cNvPr>
          <p:cNvSpPr/>
          <p:nvPr/>
        </p:nvSpPr>
        <p:spPr>
          <a:xfrm>
            <a:off x="282733" y="378967"/>
            <a:ext cx="292800" cy="25200"/>
          </a:xfrm>
          <a:prstGeom prst="rect">
            <a:avLst/>
          </a:prstGeom>
          <a:solidFill>
            <a:srgbClr val="55688B">
              <a:alpha val="3598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535"/>
          </a:p>
        </p:txBody>
      </p:sp>
      <p:sp>
        <p:nvSpPr>
          <p:cNvPr id="118" name="Google Shape;118;p9">
            <a:hlinkClick r:id="" action="ppaction://noaction"/>
          </p:cNvPr>
          <p:cNvSpPr/>
          <p:nvPr/>
        </p:nvSpPr>
        <p:spPr>
          <a:xfrm>
            <a:off x="282733" y="462265"/>
            <a:ext cx="292800" cy="25200"/>
          </a:xfrm>
          <a:prstGeom prst="rect">
            <a:avLst/>
          </a:prstGeom>
          <a:solidFill>
            <a:srgbClr val="55688B">
              <a:alpha val="3598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535"/>
          </a:p>
        </p:txBody>
      </p:sp>
      <p:grpSp>
        <p:nvGrpSpPr>
          <p:cNvPr id="119" name="Google Shape;119;p9"/>
          <p:cNvGrpSpPr/>
          <p:nvPr/>
        </p:nvGrpSpPr>
        <p:grpSpPr>
          <a:xfrm>
            <a:off x="0" y="508002"/>
            <a:ext cx="1383800" cy="1355049"/>
            <a:chOff x="0" y="381001"/>
            <a:chExt cx="1037850" cy="1016287"/>
          </a:xfrm>
        </p:grpSpPr>
        <p:sp>
          <p:nvSpPr>
            <p:cNvPr id="120" name="Google Shape;120;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121" name="Google Shape;121;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grpSp>
      <p:sp>
        <p:nvSpPr>
          <p:cNvPr id="122" name="Google Shape;122;p9"/>
          <p:cNvSpPr txBox="1">
            <a:spLocks noGrp="1"/>
          </p:cNvSpPr>
          <p:nvPr>
            <p:ph type="title"/>
          </p:nvPr>
        </p:nvSpPr>
        <p:spPr>
          <a:xfrm>
            <a:off x="1730000" y="525000"/>
            <a:ext cx="9385200" cy="12188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3200"/>
            </a:lvl1pPr>
            <a:lvl2pPr lvl="1">
              <a:spcBef>
                <a:spcPts val="0"/>
              </a:spcBef>
              <a:spcAft>
                <a:spcPts val="0"/>
              </a:spcAft>
              <a:buSzPts val="2400"/>
              <a:buNone/>
              <a:defRPr sz="3200"/>
            </a:lvl2pPr>
            <a:lvl3pPr lvl="2">
              <a:spcBef>
                <a:spcPts val="0"/>
              </a:spcBef>
              <a:spcAft>
                <a:spcPts val="0"/>
              </a:spcAft>
              <a:buSzPts val="2400"/>
              <a:buNone/>
              <a:defRPr sz="3200"/>
            </a:lvl3pPr>
            <a:lvl4pPr lvl="3">
              <a:spcBef>
                <a:spcPts val="0"/>
              </a:spcBef>
              <a:spcAft>
                <a:spcPts val="0"/>
              </a:spcAft>
              <a:buSzPts val="2400"/>
              <a:buNone/>
              <a:defRPr sz="3200"/>
            </a:lvl4pPr>
            <a:lvl5pPr lvl="4">
              <a:spcBef>
                <a:spcPts val="0"/>
              </a:spcBef>
              <a:spcAft>
                <a:spcPts val="0"/>
              </a:spcAft>
              <a:buSzPts val="2400"/>
              <a:buNone/>
              <a:defRPr sz="3200"/>
            </a:lvl5pPr>
            <a:lvl6pPr lvl="5">
              <a:spcBef>
                <a:spcPts val="0"/>
              </a:spcBef>
              <a:spcAft>
                <a:spcPts val="0"/>
              </a:spcAft>
              <a:buSzPts val="2400"/>
              <a:buNone/>
              <a:defRPr sz="3200"/>
            </a:lvl6pPr>
            <a:lvl7pPr lvl="6">
              <a:spcBef>
                <a:spcPts val="0"/>
              </a:spcBef>
              <a:spcAft>
                <a:spcPts val="0"/>
              </a:spcAft>
              <a:buSzPts val="2400"/>
              <a:buNone/>
              <a:defRPr sz="3200"/>
            </a:lvl7pPr>
            <a:lvl8pPr lvl="7">
              <a:spcBef>
                <a:spcPts val="0"/>
              </a:spcBef>
              <a:spcAft>
                <a:spcPts val="0"/>
              </a:spcAft>
              <a:buSzPts val="2400"/>
              <a:buNone/>
              <a:defRPr sz="3200"/>
            </a:lvl8pPr>
            <a:lvl9pPr lvl="8">
              <a:spcBef>
                <a:spcPts val="0"/>
              </a:spcBef>
              <a:spcAft>
                <a:spcPts val="0"/>
              </a:spcAft>
              <a:buSzPts val="2400"/>
              <a:buNone/>
              <a:defRPr sz="3200"/>
            </a:lvl9pPr>
          </a:lstStyle>
          <a:p/>
        </p:txBody>
      </p:sp>
      <p:sp>
        <p:nvSpPr>
          <p:cNvPr id="123" name="Google Shape;123;p9"/>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4"/>
        <p:cNvGrpSpPr/>
        <p:nvPr/>
      </p:nvGrpSpPr>
      <p:grpSpPr>
        <a:xfrm>
          <a:off x="0" y="0"/>
          <a:ext cx="0" cy="0"/>
          <a:chOff x="0" y="0"/>
          <a:chExt cx="0" cy="0"/>
        </a:xfrm>
      </p:grpSpPr>
      <p:sp>
        <p:nvSpPr>
          <p:cNvPr id="125" name="Google Shape;125;p10">
            <a:hlinkClick r:id="" action="ppaction://noaction"/>
          </p:cNvPr>
          <p:cNvSpPr/>
          <p:nvPr/>
        </p:nvSpPr>
        <p:spPr>
          <a:xfrm>
            <a:off x="0" y="0"/>
            <a:ext cx="843600" cy="784800"/>
          </a:xfrm>
          <a:prstGeom prst="rect">
            <a:avLst/>
          </a:prstGeom>
          <a:solidFill>
            <a:srgbClr val="1B212C"/>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535"/>
          </a:p>
        </p:txBody>
      </p:sp>
      <p:sp>
        <p:nvSpPr>
          <p:cNvPr id="126" name="Google Shape;126;p10">
            <a:hlinkClick r:id="" action="ppaction://noaction"/>
          </p:cNvPr>
          <p:cNvSpPr/>
          <p:nvPr/>
        </p:nvSpPr>
        <p:spPr>
          <a:xfrm>
            <a:off x="282733" y="295668"/>
            <a:ext cx="292800" cy="25200"/>
          </a:xfrm>
          <a:prstGeom prst="rect">
            <a:avLst/>
          </a:prstGeom>
          <a:solidFill>
            <a:srgbClr val="55688B">
              <a:alpha val="3598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535"/>
          </a:p>
        </p:txBody>
      </p:sp>
      <p:sp>
        <p:nvSpPr>
          <p:cNvPr id="127" name="Google Shape;127;p10">
            <a:hlinkClick r:id="" action="ppaction://noaction"/>
          </p:cNvPr>
          <p:cNvSpPr/>
          <p:nvPr/>
        </p:nvSpPr>
        <p:spPr>
          <a:xfrm>
            <a:off x="282733" y="378967"/>
            <a:ext cx="292800" cy="25200"/>
          </a:xfrm>
          <a:prstGeom prst="rect">
            <a:avLst/>
          </a:prstGeom>
          <a:solidFill>
            <a:srgbClr val="55688B">
              <a:alpha val="3598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535"/>
          </a:p>
        </p:txBody>
      </p:sp>
      <p:sp>
        <p:nvSpPr>
          <p:cNvPr id="128" name="Google Shape;128;p10">
            <a:hlinkClick r:id="" action="ppaction://noaction"/>
          </p:cNvPr>
          <p:cNvSpPr/>
          <p:nvPr/>
        </p:nvSpPr>
        <p:spPr>
          <a:xfrm>
            <a:off x="282733" y="462265"/>
            <a:ext cx="292800" cy="25200"/>
          </a:xfrm>
          <a:prstGeom prst="rect">
            <a:avLst/>
          </a:prstGeom>
          <a:solidFill>
            <a:srgbClr val="55688B">
              <a:alpha val="3598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535"/>
          </a:p>
        </p:txBody>
      </p:sp>
      <p:grpSp>
        <p:nvGrpSpPr>
          <p:cNvPr id="129" name="Google Shape;129;p10"/>
          <p:cNvGrpSpPr/>
          <p:nvPr/>
        </p:nvGrpSpPr>
        <p:grpSpPr>
          <a:xfrm>
            <a:off x="0" y="508002"/>
            <a:ext cx="1383800" cy="1355049"/>
            <a:chOff x="0" y="381001"/>
            <a:chExt cx="1037850" cy="1016287"/>
          </a:xfrm>
        </p:grpSpPr>
        <p:sp>
          <p:nvSpPr>
            <p:cNvPr id="130" name="Google Shape;130;p1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131" name="Google Shape;131;p1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grpSp>
      <p:sp>
        <p:nvSpPr>
          <p:cNvPr id="132" name="Google Shape;132;p10"/>
          <p:cNvSpPr txBox="1">
            <a:spLocks noGrp="1"/>
          </p:cNvSpPr>
          <p:nvPr>
            <p:ph type="title"/>
          </p:nvPr>
        </p:nvSpPr>
        <p:spPr>
          <a:xfrm>
            <a:off x="1730000" y="525000"/>
            <a:ext cx="5065200" cy="19908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3200"/>
            </a:lvl1pPr>
            <a:lvl2pPr lvl="1">
              <a:spcBef>
                <a:spcPts val="0"/>
              </a:spcBef>
              <a:spcAft>
                <a:spcPts val="0"/>
              </a:spcAft>
              <a:buSzPts val="2400"/>
              <a:buNone/>
              <a:defRPr sz="3200"/>
            </a:lvl2pPr>
            <a:lvl3pPr lvl="2">
              <a:spcBef>
                <a:spcPts val="0"/>
              </a:spcBef>
              <a:spcAft>
                <a:spcPts val="0"/>
              </a:spcAft>
              <a:buSzPts val="2400"/>
              <a:buNone/>
              <a:defRPr sz="3200"/>
            </a:lvl3pPr>
            <a:lvl4pPr lvl="3">
              <a:spcBef>
                <a:spcPts val="0"/>
              </a:spcBef>
              <a:spcAft>
                <a:spcPts val="0"/>
              </a:spcAft>
              <a:buSzPts val="2400"/>
              <a:buNone/>
              <a:defRPr sz="3200"/>
            </a:lvl4pPr>
            <a:lvl5pPr lvl="4">
              <a:spcBef>
                <a:spcPts val="0"/>
              </a:spcBef>
              <a:spcAft>
                <a:spcPts val="0"/>
              </a:spcAft>
              <a:buSzPts val="2400"/>
              <a:buNone/>
              <a:defRPr sz="3200"/>
            </a:lvl5pPr>
            <a:lvl6pPr lvl="5">
              <a:spcBef>
                <a:spcPts val="0"/>
              </a:spcBef>
              <a:spcAft>
                <a:spcPts val="0"/>
              </a:spcAft>
              <a:buSzPts val="2400"/>
              <a:buNone/>
              <a:defRPr sz="3200"/>
            </a:lvl6pPr>
            <a:lvl7pPr lvl="6">
              <a:spcBef>
                <a:spcPts val="0"/>
              </a:spcBef>
              <a:spcAft>
                <a:spcPts val="0"/>
              </a:spcAft>
              <a:buSzPts val="2400"/>
              <a:buNone/>
              <a:defRPr sz="3200"/>
            </a:lvl7pPr>
            <a:lvl8pPr lvl="7">
              <a:spcBef>
                <a:spcPts val="0"/>
              </a:spcBef>
              <a:spcAft>
                <a:spcPts val="0"/>
              </a:spcAft>
              <a:buSzPts val="2400"/>
              <a:buNone/>
              <a:defRPr sz="3200"/>
            </a:lvl8pPr>
            <a:lvl9pPr lvl="8">
              <a:spcBef>
                <a:spcPts val="0"/>
              </a:spcBef>
              <a:spcAft>
                <a:spcPts val="0"/>
              </a:spcAft>
              <a:buSzPts val="2400"/>
              <a:buNone/>
              <a:defRPr sz="3200"/>
            </a:lvl9pPr>
          </a:lstStyle>
          <a:p/>
        </p:txBody>
      </p:sp>
      <p:sp>
        <p:nvSpPr>
          <p:cNvPr id="133" name="Google Shape;133;p10"/>
          <p:cNvSpPr txBox="1">
            <a:spLocks noGrp="1"/>
          </p:cNvSpPr>
          <p:nvPr>
            <p:ph type="body" idx="1"/>
          </p:nvPr>
        </p:nvSpPr>
        <p:spPr>
          <a:xfrm>
            <a:off x="1730000" y="2630067"/>
            <a:ext cx="5065200" cy="3221200"/>
          </a:xfrm>
          <a:prstGeom prst="rect">
            <a:avLst/>
          </a:prstGeom>
        </p:spPr>
        <p:txBody>
          <a:bodyPr spcFirstLastPara="1" wrap="square" lIns="91425" tIns="91425" rIns="91425" bIns="91425" anchor="t" anchorCtr="0">
            <a:noAutofit/>
          </a:bodyPr>
          <a:lstStyle>
            <a:lvl1pPr marL="609600" lvl="0" indent="-414655">
              <a:spcBef>
                <a:spcPts val="0"/>
              </a:spcBef>
              <a:spcAft>
                <a:spcPts val="0"/>
              </a:spcAft>
              <a:buSzPts val="1300"/>
              <a:buChar char="●"/>
              <a:defRPr/>
            </a:lvl1pPr>
            <a:lvl2pPr marL="1219200" lvl="1" indent="-398145">
              <a:spcBef>
                <a:spcPts val="2135"/>
              </a:spcBef>
              <a:spcAft>
                <a:spcPts val="0"/>
              </a:spcAft>
              <a:buSzPts val="1100"/>
              <a:buChar char="○"/>
              <a:defRPr/>
            </a:lvl2pPr>
            <a:lvl3pPr marL="1828800" lvl="2" indent="-398145">
              <a:spcBef>
                <a:spcPts val="2135"/>
              </a:spcBef>
              <a:spcAft>
                <a:spcPts val="0"/>
              </a:spcAft>
              <a:buSzPts val="1100"/>
              <a:buChar char="■"/>
              <a:defRPr/>
            </a:lvl3pPr>
            <a:lvl4pPr marL="2438400" lvl="3" indent="-398145">
              <a:spcBef>
                <a:spcPts val="2135"/>
              </a:spcBef>
              <a:spcAft>
                <a:spcPts val="0"/>
              </a:spcAft>
              <a:buSzPts val="1100"/>
              <a:buChar char="●"/>
              <a:defRPr/>
            </a:lvl4pPr>
            <a:lvl5pPr marL="3048000" lvl="4" indent="-398145">
              <a:spcBef>
                <a:spcPts val="2135"/>
              </a:spcBef>
              <a:spcAft>
                <a:spcPts val="0"/>
              </a:spcAft>
              <a:buSzPts val="1100"/>
              <a:buChar char="○"/>
              <a:defRPr/>
            </a:lvl5pPr>
            <a:lvl6pPr marL="3657600" lvl="5" indent="-398145">
              <a:spcBef>
                <a:spcPts val="2135"/>
              </a:spcBef>
              <a:spcAft>
                <a:spcPts val="0"/>
              </a:spcAft>
              <a:buSzPts val="1100"/>
              <a:buChar char="■"/>
              <a:defRPr/>
            </a:lvl6pPr>
            <a:lvl7pPr marL="4267200" lvl="6" indent="-398145">
              <a:spcBef>
                <a:spcPts val="2135"/>
              </a:spcBef>
              <a:spcAft>
                <a:spcPts val="0"/>
              </a:spcAft>
              <a:buSzPts val="1100"/>
              <a:buChar char="●"/>
              <a:defRPr/>
            </a:lvl7pPr>
            <a:lvl8pPr marL="4876800" lvl="7" indent="-398145">
              <a:spcBef>
                <a:spcPts val="2135"/>
              </a:spcBef>
              <a:spcAft>
                <a:spcPts val="0"/>
              </a:spcAft>
              <a:buSzPts val="1100"/>
              <a:buChar char="○"/>
              <a:defRPr/>
            </a:lvl8pPr>
            <a:lvl9pPr marL="5486400" lvl="8" indent="-398145">
              <a:spcBef>
                <a:spcPts val="2135"/>
              </a:spcBef>
              <a:spcAft>
                <a:spcPts val="2135"/>
              </a:spcAft>
              <a:buSzPts val="1100"/>
              <a:buChar char="■"/>
              <a:defRPr/>
            </a:lvl9pPr>
          </a:lstStyle>
          <a:p/>
        </p:txBody>
      </p:sp>
      <p:sp>
        <p:nvSpPr>
          <p:cNvPr id="134" name="Google Shape;134;p10"/>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5"/>
        <p:cNvGrpSpPr/>
        <p:nvPr/>
      </p:nvGrpSpPr>
      <p:grpSpPr>
        <a:xfrm>
          <a:off x="0" y="0"/>
          <a:ext cx="0" cy="0"/>
          <a:chOff x="0" y="0"/>
          <a:chExt cx="0" cy="0"/>
        </a:xfrm>
      </p:grpSpPr>
      <p:sp>
        <p:nvSpPr>
          <p:cNvPr id="136" name="Google Shape;136;p11">
            <a:hlinkClick r:id="" action="ppaction://noaction"/>
          </p:cNvPr>
          <p:cNvSpPr/>
          <p:nvPr/>
        </p:nvSpPr>
        <p:spPr>
          <a:xfrm>
            <a:off x="0" y="0"/>
            <a:ext cx="843600" cy="784800"/>
          </a:xfrm>
          <a:prstGeom prst="rect">
            <a:avLst/>
          </a:prstGeom>
          <a:solidFill>
            <a:srgbClr val="1B212C"/>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535"/>
          </a:p>
        </p:txBody>
      </p:sp>
      <p:sp>
        <p:nvSpPr>
          <p:cNvPr id="137" name="Google Shape;137;p11">
            <a:hlinkClick r:id="" action="ppaction://noaction"/>
          </p:cNvPr>
          <p:cNvSpPr/>
          <p:nvPr/>
        </p:nvSpPr>
        <p:spPr>
          <a:xfrm>
            <a:off x="282733" y="295668"/>
            <a:ext cx="292800" cy="25200"/>
          </a:xfrm>
          <a:prstGeom prst="rect">
            <a:avLst/>
          </a:prstGeom>
          <a:solidFill>
            <a:srgbClr val="55688B">
              <a:alpha val="3598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535"/>
          </a:p>
        </p:txBody>
      </p:sp>
      <p:sp>
        <p:nvSpPr>
          <p:cNvPr id="138" name="Google Shape;138;p11">
            <a:hlinkClick r:id="" action="ppaction://noaction"/>
          </p:cNvPr>
          <p:cNvSpPr/>
          <p:nvPr/>
        </p:nvSpPr>
        <p:spPr>
          <a:xfrm>
            <a:off x="282733" y="378967"/>
            <a:ext cx="292800" cy="25200"/>
          </a:xfrm>
          <a:prstGeom prst="rect">
            <a:avLst/>
          </a:prstGeom>
          <a:solidFill>
            <a:srgbClr val="55688B">
              <a:alpha val="3598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535"/>
          </a:p>
        </p:txBody>
      </p:sp>
      <p:sp>
        <p:nvSpPr>
          <p:cNvPr id="139" name="Google Shape;139;p11">
            <a:hlinkClick r:id="" action="ppaction://noaction"/>
          </p:cNvPr>
          <p:cNvSpPr/>
          <p:nvPr/>
        </p:nvSpPr>
        <p:spPr>
          <a:xfrm>
            <a:off x="282733" y="462265"/>
            <a:ext cx="292800" cy="25200"/>
          </a:xfrm>
          <a:prstGeom prst="rect">
            <a:avLst/>
          </a:prstGeom>
          <a:solidFill>
            <a:srgbClr val="55688B">
              <a:alpha val="3598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535"/>
          </a:p>
        </p:txBody>
      </p:sp>
      <p:grpSp>
        <p:nvGrpSpPr>
          <p:cNvPr id="140" name="Google Shape;140;p11"/>
          <p:cNvGrpSpPr/>
          <p:nvPr/>
        </p:nvGrpSpPr>
        <p:grpSpPr>
          <a:xfrm>
            <a:off x="5875200" y="0"/>
            <a:ext cx="6316800" cy="6858000"/>
            <a:chOff x="4406400" y="0"/>
            <a:chExt cx="4737600" cy="5143500"/>
          </a:xfrm>
        </p:grpSpPr>
        <p:sp>
          <p:nvSpPr>
            <p:cNvPr id="141" name="Google Shape;141;p11"/>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142" name="Google Shape;142;p11"/>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143" name="Google Shape;143;p11"/>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144" name="Google Shape;144;p11"/>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145" name="Google Shape;145;p11"/>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146" name="Google Shape;146;p11"/>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147" name="Google Shape;147;p11"/>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148" name="Google Shape;148;p11"/>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149" name="Google Shape;149;p11"/>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150" name="Google Shape;150;p11"/>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151" name="Google Shape;151;p11"/>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152" name="Google Shape;152;p11"/>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153" name="Google Shape;153;p11"/>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154" name="Google Shape;154;p11"/>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155" name="Google Shape;155;p11"/>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156" name="Google Shape;156;p11"/>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157" name="Google Shape;157;p11"/>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158" name="Google Shape;158;p11"/>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grpSp>
      <p:sp>
        <p:nvSpPr>
          <p:cNvPr id="159" name="Google Shape;159;p11"/>
          <p:cNvSpPr txBox="1">
            <a:spLocks noGrp="1"/>
          </p:cNvSpPr>
          <p:nvPr>
            <p:ph type="title"/>
          </p:nvPr>
        </p:nvSpPr>
        <p:spPr>
          <a:xfrm>
            <a:off x="1098467" y="1155700"/>
            <a:ext cx="6116000" cy="46948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62000" y="762000"/>
            <a:ext cx="10668000" cy="1524000"/>
          </a:xfrm>
        </p:spPr>
        <p:txBody>
          <a:bodyPr/>
          <a:lstStyle/>
          <a:p>
            <a:r>
              <a:rPr lang="en-US"/>
              <a:t>Click to edit Master title style</a:t>
            </a:r>
            <a:endParaRPr lang="en-US"/>
          </a:p>
        </p:txBody>
      </p:sp>
      <p:sp>
        <p:nvSpPr>
          <p:cNvPr id="3" name="Text Placeholder 2"/>
          <p:cNvSpPr>
            <a:spLocks noGrp="1"/>
          </p:cNvSpPr>
          <p:nvPr>
            <p:ph type="body" idx="1"/>
          </p:nvPr>
        </p:nvSpPr>
        <p:spPr>
          <a:xfrm>
            <a:off x="762000" y="2285999"/>
            <a:ext cx="5151119"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762000" y="3048000"/>
            <a:ext cx="5151119" cy="3048000"/>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278878" y="2286000"/>
            <a:ext cx="5151122"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278878" y="3048000"/>
            <a:ext cx="5151122" cy="3048000"/>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76969C88-B244-455D-A017-012B25B1ACDD}"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7CE569E-9B7C-4CB9-AB80-C0841F922CFF}" type="slidenum">
              <a:rPr lang="en-US" smtClean="0"/>
            </a:fld>
            <a:endParaRPr lang="en-US"/>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1"/>
        <p:cNvGrpSpPr/>
        <p:nvPr/>
      </p:nvGrpSpPr>
      <p:grpSpPr>
        <a:xfrm>
          <a:off x="0" y="0"/>
          <a:ext cx="0" cy="0"/>
          <a:chOff x="0" y="0"/>
          <a:chExt cx="0" cy="0"/>
        </a:xfrm>
      </p:grpSpPr>
      <p:sp>
        <p:nvSpPr>
          <p:cNvPr id="162" name="Google Shape;162;p12">
            <a:hlinkClick r:id="" action="ppaction://noaction"/>
          </p:cNvPr>
          <p:cNvSpPr/>
          <p:nvPr/>
        </p:nvSpPr>
        <p:spPr>
          <a:xfrm>
            <a:off x="0" y="0"/>
            <a:ext cx="843600" cy="784800"/>
          </a:xfrm>
          <a:prstGeom prst="rect">
            <a:avLst/>
          </a:prstGeom>
          <a:solidFill>
            <a:srgbClr val="1B212C"/>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535"/>
          </a:p>
        </p:txBody>
      </p:sp>
      <p:sp>
        <p:nvSpPr>
          <p:cNvPr id="163" name="Google Shape;163;p12">
            <a:hlinkClick r:id="" action="ppaction://noaction"/>
          </p:cNvPr>
          <p:cNvSpPr/>
          <p:nvPr/>
        </p:nvSpPr>
        <p:spPr>
          <a:xfrm>
            <a:off x="282733" y="295668"/>
            <a:ext cx="292800" cy="25200"/>
          </a:xfrm>
          <a:prstGeom prst="rect">
            <a:avLst/>
          </a:prstGeom>
          <a:solidFill>
            <a:srgbClr val="55688B">
              <a:alpha val="3598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535"/>
          </a:p>
        </p:txBody>
      </p:sp>
      <p:sp>
        <p:nvSpPr>
          <p:cNvPr id="164" name="Google Shape;164;p12">
            <a:hlinkClick r:id="" action="ppaction://noaction"/>
          </p:cNvPr>
          <p:cNvSpPr/>
          <p:nvPr/>
        </p:nvSpPr>
        <p:spPr>
          <a:xfrm>
            <a:off x="282733" y="378967"/>
            <a:ext cx="292800" cy="25200"/>
          </a:xfrm>
          <a:prstGeom prst="rect">
            <a:avLst/>
          </a:prstGeom>
          <a:solidFill>
            <a:srgbClr val="55688B">
              <a:alpha val="3598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535"/>
          </a:p>
        </p:txBody>
      </p:sp>
      <p:sp>
        <p:nvSpPr>
          <p:cNvPr id="165" name="Google Shape;165;p12">
            <a:hlinkClick r:id="" action="ppaction://noaction"/>
          </p:cNvPr>
          <p:cNvSpPr/>
          <p:nvPr/>
        </p:nvSpPr>
        <p:spPr>
          <a:xfrm>
            <a:off x="282733" y="462265"/>
            <a:ext cx="292800" cy="25200"/>
          </a:xfrm>
          <a:prstGeom prst="rect">
            <a:avLst/>
          </a:prstGeom>
          <a:solidFill>
            <a:srgbClr val="55688B">
              <a:alpha val="3598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535"/>
          </a:p>
        </p:txBody>
      </p:sp>
      <p:grpSp>
        <p:nvGrpSpPr>
          <p:cNvPr id="166" name="Google Shape;166;p12"/>
          <p:cNvGrpSpPr/>
          <p:nvPr/>
        </p:nvGrpSpPr>
        <p:grpSpPr>
          <a:xfrm>
            <a:off x="0" y="508002"/>
            <a:ext cx="1383800" cy="1355049"/>
            <a:chOff x="0" y="381001"/>
            <a:chExt cx="1037850" cy="1016287"/>
          </a:xfrm>
        </p:grpSpPr>
        <p:sp>
          <p:nvSpPr>
            <p:cNvPr id="167" name="Google Shape;167;p12"/>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168" name="Google Shape;168;p12"/>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grpSp>
      <p:sp>
        <p:nvSpPr>
          <p:cNvPr id="169" name="Google Shape;169;p12"/>
          <p:cNvSpPr txBox="1">
            <a:spLocks noGrp="1"/>
          </p:cNvSpPr>
          <p:nvPr>
            <p:ph type="title"/>
          </p:nvPr>
        </p:nvSpPr>
        <p:spPr>
          <a:xfrm>
            <a:off x="1730000" y="2211100"/>
            <a:ext cx="4048400" cy="23356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3200"/>
            </a:lvl1pPr>
            <a:lvl2pPr lvl="1">
              <a:spcBef>
                <a:spcPts val="0"/>
              </a:spcBef>
              <a:spcAft>
                <a:spcPts val="0"/>
              </a:spcAft>
              <a:buSzPts val="2400"/>
              <a:buNone/>
              <a:defRPr sz="3200"/>
            </a:lvl2pPr>
            <a:lvl3pPr lvl="2">
              <a:spcBef>
                <a:spcPts val="0"/>
              </a:spcBef>
              <a:spcAft>
                <a:spcPts val="0"/>
              </a:spcAft>
              <a:buSzPts val="2400"/>
              <a:buNone/>
              <a:defRPr sz="3200"/>
            </a:lvl3pPr>
            <a:lvl4pPr lvl="3">
              <a:spcBef>
                <a:spcPts val="0"/>
              </a:spcBef>
              <a:spcAft>
                <a:spcPts val="0"/>
              </a:spcAft>
              <a:buSzPts val="2400"/>
              <a:buNone/>
              <a:defRPr sz="3200"/>
            </a:lvl4pPr>
            <a:lvl5pPr lvl="4">
              <a:spcBef>
                <a:spcPts val="0"/>
              </a:spcBef>
              <a:spcAft>
                <a:spcPts val="0"/>
              </a:spcAft>
              <a:buSzPts val="2400"/>
              <a:buNone/>
              <a:defRPr sz="3200"/>
            </a:lvl5pPr>
            <a:lvl6pPr lvl="5">
              <a:spcBef>
                <a:spcPts val="0"/>
              </a:spcBef>
              <a:spcAft>
                <a:spcPts val="0"/>
              </a:spcAft>
              <a:buSzPts val="2400"/>
              <a:buNone/>
              <a:defRPr sz="3200"/>
            </a:lvl6pPr>
            <a:lvl7pPr lvl="6">
              <a:spcBef>
                <a:spcPts val="0"/>
              </a:spcBef>
              <a:spcAft>
                <a:spcPts val="0"/>
              </a:spcAft>
              <a:buSzPts val="2400"/>
              <a:buNone/>
              <a:defRPr sz="3200"/>
            </a:lvl7pPr>
            <a:lvl8pPr lvl="7">
              <a:spcBef>
                <a:spcPts val="0"/>
              </a:spcBef>
              <a:spcAft>
                <a:spcPts val="0"/>
              </a:spcAft>
              <a:buSzPts val="2400"/>
              <a:buNone/>
              <a:defRPr sz="3200"/>
            </a:lvl8pPr>
            <a:lvl9pPr lvl="8">
              <a:spcBef>
                <a:spcPts val="0"/>
              </a:spcBef>
              <a:spcAft>
                <a:spcPts val="0"/>
              </a:spcAft>
              <a:buSzPts val="2400"/>
              <a:buNone/>
              <a:defRPr sz="3200"/>
            </a:lvl9pPr>
          </a:lstStyle>
          <a:p/>
        </p:txBody>
      </p:sp>
      <p:sp>
        <p:nvSpPr>
          <p:cNvPr id="170" name="Google Shape;170;p12"/>
          <p:cNvSpPr txBox="1">
            <a:spLocks noGrp="1"/>
          </p:cNvSpPr>
          <p:nvPr>
            <p:ph type="subTitle" idx="1"/>
          </p:nvPr>
        </p:nvSpPr>
        <p:spPr>
          <a:xfrm>
            <a:off x="1730000" y="4717333"/>
            <a:ext cx="4048400" cy="674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735"/>
            </a:lvl2pPr>
            <a:lvl3pPr lvl="2">
              <a:lnSpc>
                <a:spcPct val="100000"/>
              </a:lnSpc>
              <a:spcBef>
                <a:spcPts val="0"/>
              </a:spcBef>
              <a:spcAft>
                <a:spcPts val="0"/>
              </a:spcAft>
              <a:buSzPts val="1300"/>
              <a:buNone/>
              <a:defRPr sz="1735"/>
            </a:lvl3pPr>
            <a:lvl4pPr lvl="3">
              <a:lnSpc>
                <a:spcPct val="100000"/>
              </a:lnSpc>
              <a:spcBef>
                <a:spcPts val="0"/>
              </a:spcBef>
              <a:spcAft>
                <a:spcPts val="0"/>
              </a:spcAft>
              <a:buSzPts val="1300"/>
              <a:buNone/>
              <a:defRPr sz="1735"/>
            </a:lvl4pPr>
            <a:lvl5pPr lvl="4">
              <a:lnSpc>
                <a:spcPct val="100000"/>
              </a:lnSpc>
              <a:spcBef>
                <a:spcPts val="0"/>
              </a:spcBef>
              <a:spcAft>
                <a:spcPts val="0"/>
              </a:spcAft>
              <a:buSzPts val="1300"/>
              <a:buNone/>
              <a:defRPr sz="1735"/>
            </a:lvl5pPr>
            <a:lvl6pPr lvl="5">
              <a:lnSpc>
                <a:spcPct val="100000"/>
              </a:lnSpc>
              <a:spcBef>
                <a:spcPts val="0"/>
              </a:spcBef>
              <a:spcAft>
                <a:spcPts val="0"/>
              </a:spcAft>
              <a:buSzPts val="1300"/>
              <a:buNone/>
              <a:defRPr sz="1735"/>
            </a:lvl6pPr>
            <a:lvl7pPr lvl="6">
              <a:lnSpc>
                <a:spcPct val="100000"/>
              </a:lnSpc>
              <a:spcBef>
                <a:spcPts val="0"/>
              </a:spcBef>
              <a:spcAft>
                <a:spcPts val="0"/>
              </a:spcAft>
              <a:buSzPts val="1300"/>
              <a:buNone/>
              <a:defRPr sz="1735"/>
            </a:lvl7pPr>
            <a:lvl8pPr lvl="7">
              <a:lnSpc>
                <a:spcPct val="100000"/>
              </a:lnSpc>
              <a:spcBef>
                <a:spcPts val="0"/>
              </a:spcBef>
              <a:spcAft>
                <a:spcPts val="0"/>
              </a:spcAft>
              <a:buSzPts val="1300"/>
              <a:buNone/>
              <a:defRPr sz="1735"/>
            </a:lvl8pPr>
            <a:lvl9pPr lvl="8">
              <a:lnSpc>
                <a:spcPct val="100000"/>
              </a:lnSpc>
              <a:spcBef>
                <a:spcPts val="0"/>
              </a:spcBef>
              <a:spcAft>
                <a:spcPts val="0"/>
              </a:spcAft>
              <a:buSzPts val="1300"/>
              <a:buNone/>
              <a:defRPr sz="1735"/>
            </a:lvl9pPr>
          </a:lstStyle>
          <a:p/>
        </p:txBody>
      </p:sp>
      <p:sp>
        <p:nvSpPr>
          <p:cNvPr id="171" name="Google Shape;171;p12"/>
          <p:cNvSpPr txBox="1">
            <a:spLocks noGrp="1"/>
          </p:cNvSpPr>
          <p:nvPr>
            <p:ph type="body" idx="2"/>
          </p:nvPr>
        </p:nvSpPr>
        <p:spPr>
          <a:xfrm>
            <a:off x="6197600" y="2262133"/>
            <a:ext cx="4902400" cy="3130000"/>
          </a:xfrm>
          <a:prstGeom prst="rect">
            <a:avLst/>
          </a:prstGeom>
        </p:spPr>
        <p:txBody>
          <a:bodyPr spcFirstLastPara="1" wrap="square" lIns="91425" tIns="91425" rIns="91425" bIns="91425" anchor="t" anchorCtr="0">
            <a:noAutofit/>
          </a:bodyPr>
          <a:lstStyle>
            <a:lvl1pPr marL="609600" lvl="0" indent="-414655">
              <a:spcBef>
                <a:spcPts val="0"/>
              </a:spcBef>
              <a:spcAft>
                <a:spcPts val="0"/>
              </a:spcAft>
              <a:buSzPts val="1300"/>
              <a:buChar char="●"/>
              <a:defRPr/>
            </a:lvl1pPr>
            <a:lvl2pPr marL="1219200" lvl="1" indent="-398145">
              <a:spcBef>
                <a:spcPts val="2135"/>
              </a:spcBef>
              <a:spcAft>
                <a:spcPts val="0"/>
              </a:spcAft>
              <a:buSzPts val="1100"/>
              <a:buChar char="○"/>
              <a:defRPr/>
            </a:lvl2pPr>
            <a:lvl3pPr marL="1828800" lvl="2" indent="-398145">
              <a:spcBef>
                <a:spcPts val="2135"/>
              </a:spcBef>
              <a:spcAft>
                <a:spcPts val="0"/>
              </a:spcAft>
              <a:buSzPts val="1100"/>
              <a:buChar char="■"/>
              <a:defRPr/>
            </a:lvl3pPr>
            <a:lvl4pPr marL="2438400" lvl="3" indent="-398145">
              <a:spcBef>
                <a:spcPts val="2135"/>
              </a:spcBef>
              <a:spcAft>
                <a:spcPts val="0"/>
              </a:spcAft>
              <a:buSzPts val="1100"/>
              <a:buChar char="●"/>
              <a:defRPr/>
            </a:lvl4pPr>
            <a:lvl5pPr marL="3048000" lvl="4" indent="-398145">
              <a:spcBef>
                <a:spcPts val="2135"/>
              </a:spcBef>
              <a:spcAft>
                <a:spcPts val="0"/>
              </a:spcAft>
              <a:buSzPts val="1100"/>
              <a:buChar char="○"/>
              <a:defRPr/>
            </a:lvl5pPr>
            <a:lvl6pPr marL="3657600" lvl="5" indent="-398145">
              <a:spcBef>
                <a:spcPts val="2135"/>
              </a:spcBef>
              <a:spcAft>
                <a:spcPts val="0"/>
              </a:spcAft>
              <a:buSzPts val="1100"/>
              <a:buChar char="■"/>
              <a:defRPr/>
            </a:lvl6pPr>
            <a:lvl7pPr marL="4267200" lvl="6" indent="-398145">
              <a:spcBef>
                <a:spcPts val="2135"/>
              </a:spcBef>
              <a:spcAft>
                <a:spcPts val="0"/>
              </a:spcAft>
              <a:buSzPts val="1100"/>
              <a:buChar char="●"/>
              <a:defRPr/>
            </a:lvl7pPr>
            <a:lvl8pPr marL="4876800" lvl="7" indent="-398145">
              <a:spcBef>
                <a:spcPts val="2135"/>
              </a:spcBef>
              <a:spcAft>
                <a:spcPts val="0"/>
              </a:spcAft>
              <a:buSzPts val="1100"/>
              <a:buChar char="○"/>
              <a:defRPr/>
            </a:lvl8pPr>
            <a:lvl9pPr marL="5486400" lvl="8" indent="-398145">
              <a:spcBef>
                <a:spcPts val="2135"/>
              </a:spcBef>
              <a:spcAft>
                <a:spcPts val="2135"/>
              </a:spcAft>
              <a:buSzPts val="1100"/>
              <a:buChar char="■"/>
              <a:defRPr/>
            </a:lvl9pPr>
          </a:lstStyle>
          <a:p/>
        </p:txBody>
      </p:sp>
      <p:sp>
        <p:nvSpPr>
          <p:cNvPr id="172" name="Google Shape;172;p12"/>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grpSp>
        <p:nvGrpSpPr>
          <p:cNvPr id="174" name="Google Shape;174;p13"/>
          <p:cNvGrpSpPr/>
          <p:nvPr/>
        </p:nvGrpSpPr>
        <p:grpSpPr>
          <a:xfrm>
            <a:off x="1" y="5504763"/>
            <a:ext cx="931900" cy="912876"/>
            <a:chOff x="0" y="3785672"/>
            <a:chExt cx="698925" cy="684657"/>
          </a:xfrm>
        </p:grpSpPr>
        <p:sp>
          <p:nvSpPr>
            <p:cNvPr id="175" name="Google Shape;175;p13"/>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176" name="Google Shape;176;p13"/>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grpSp>
      <p:sp>
        <p:nvSpPr>
          <p:cNvPr id="177" name="Google Shape;177;p13"/>
          <p:cNvSpPr txBox="1">
            <a:spLocks noGrp="1"/>
          </p:cNvSpPr>
          <p:nvPr>
            <p:ph type="body" idx="1"/>
          </p:nvPr>
        </p:nvSpPr>
        <p:spPr>
          <a:xfrm>
            <a:off x="1083633" y="5740500"/>
            <a:ext cx="9248000" cy="698400"/>
          </a:xfrm>
          <a:prstGeom prst="rect">
            <a:avLst/>
          </a:prstGeom>
        </p:spPr>
        <p:txBody>
          <a:bodyPr spcFirstLastPara="1" wrap="square" lIns="91425" tIns="91425" rIns="91425" bIns="91425" anchor="ctr" anchorCtr="0">
            <a:noAutofit/>
          </a:bodyPr>
          <a:lstStyle>
            <a:lvl1pPr marL="609600" lvl="0" indent="-304800">
              <a:lnSpc>
                <a:spcPct val="100000"/>
              </a:lnSpc>
              <a:spcBef>
                <a:spcPts val="0"/>
              </a:spcBef>
              <a:spcAft>
                <a:spcPts val="0"/>
              </a:spcAft>
              <a:buSzPts val="1300"/>
              <a:buNone/>
              <a:defRPr/>
            </a:lvl1pPr>
          </a:lstStyle>
          <a:p/>
        </p:txBody>
      </p:sp>
      <p:sp>
        <p:nvSpPr>
          <p:cNvPr id="178" name="Google Shape;178;p13"/>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
        <p:nvSpPr>
          <p:cNvPr id="179" name="Google Shape;179;p13">
            <a:hlinkClick r:id="" action="ppaction://noaction"/>
          </p:cNvPr>
          <p:cNvSpPr/>
          <p:nvPr/>
        </p:nvSpPr>
        <p:spPr>
          <a:xfrm>
            <a:off x="0" y="0"/>
            <a:ext cx="843600" cy="784800"/>
          </a:xfrm>
          <a:prstGeom prst="rect">
            <a:avLst/>
          </a:prstGeom>
          <a:solidFill>
            <a:srgbClr val="1B212C"/>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535"/>
          </a:p>
        </p:txBody>
      </p:sp>
      <p:sp>
        <p:nvSpPr>
          <p:cNvPr id="180" name="Google Shape;180;p13">
            <a:hlinkClick r:id="" action="ppaction://noaction"/>
          </p:cNvPr>
          <p:cNvSpPr/>
          <p:nvPr/>
        </p:nvSpPr>
        <p:spPr>
          <a:xfrm>
            <a:off x="282733" y="295668"/>
            <a:ext cx="292800" cy="25200"/>
          </a:xfrm>
          <a:prstGeom prst="rect">
            <a:avLst/>
          </a:prstGeom>
          <a:solidFill>
            <a:srgbClr val="55688B">
              <a:alpha val="3598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535"/>
          </a:p>
        </p:txBody>
      </p:sp>
      <p:sp>
        <p:nvSpPr>
          <p:cNvPr id="181" name="Google Shape;181;p13">
            <a:hlinkClick r:id="" action="ppaction://noaction"/>
          </p:cNvPr>
          <p:cNvSpPr/>
          <p:nvPr/>
        </p:nvSpPr>
        <p:spPr>
          <a:xfrm>
            <a:off x="282733" y="378967"/>
            <a:ext cx="292800" cy="25200"/>
          </a:xfrm>
          <a:prstGeom prst="rect">
            <a:avLst/>
          </a:prstGeom>
          <a:solidFill>
            <a:srgbClr val="55688B">
              <a:alpha val="3598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535"/>
          </a:p>
        </p:txBody>
      </p:sp>
      <p:sp>
        <p:nvSpPr>
          <p:cNvPr id="182" name="Google Shape;182;p13">
            <a:hlinkClick r:id="" action="ppaction://noaction"/>
          </p:cNvPr>
          <p:cNvSpPr/>
          <p:nvPr/>
        </p:nvSpPr>
        <p:spPr>
          <a:xfrm>
            <a:off x="282733" y="462265"/>
            <a:ext cx="292800" cy="25200"/>
          </a:xfrm>
          <a:prstGeom prst="rect">
            <a:avLst/>
          </a:prstGeom>
          <a:solidFill>
            <a:srgbClr val="55688B">
              <a:alpha val="3598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535"/>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3"/>
        <p:cNvGrpSpPr/>
        <p:nvPr/>
      </p:nvGrpSpPr>
      <p:grpSpPr>
        <a:xfrm>
          <a:off x="0" y="0"/>
          <a:ext cx="0" cy="0"/>
          <a:chOff x="0" y="0"/>
          <a:chExt cx="0" cy="0"/>
        </a:xfrm>
      </p:grpSpPr>
      <p:grpSp>
        <p:nvGrpSpPr>
          <p:cNvPr id="184" name="Google Shape;184;p14"/>
          <p:cNvGrpSpPr/>
          <p:nvPr/>
        </p:nvGrpSpPr>
        <p:grpSpPr>
          <a:xfrm>
            <a:off x="5875200" y="1"/>
            <a:ext cx="6316800" cy="6857420"/>
            <a:chOff x="4406400" y="0"/>
            <a:chExt cx="4737600" cy="5143065"/>
          </a:xfrm>
        </p:grpSpPr>
        <p:sp>
          <p:nvSpPr>
            <p:cNvPr id="185" name="Google Shape;185;p1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186" name="Google Shape;186;p1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187" name="Google Shape;187;p1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188" name="Google Shape;188;p1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189" name="Google Shape;189;p1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190" name="Google Shape;190;p1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191" name="Google Shape;191;p1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192" name="Google Shape;192;p1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193" name="Google Shape;193;p1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194" name="Google Shape;194;p1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195" name="Google Shape;195;p1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196" name="Google Shape;196;p1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197" name="Google Shape;197;p1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198" name="Google Shape;198;p1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199" name="Google Shape;199;p1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200" name="Google Shape;200;p1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201" name="Google Shape;201;p1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202" name="Google Shape;202;p1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grpSp>
      <p:sp>
        <p:nvSpPr>
          <p:cNvPr id="203" name="Google Shape;203;p14"/>
          <p:cNvSpPr txBox="1">
            <a:spLocks noGrp="1"/>
          </p:cNvSpPr>
          <p:nvPr>
            <p:ph type="title" hasCustomPrompt="1"/>
          </p:nvPr>
        </p:nvSpPr>
        <p:spPr>
          <a:xfrm>
            <a:off x="1098467" y="1712900"/>
            <a:ext cx="6368000" cy="1734400"/>
          </a:xfrm>
          <a:prstGeom prst="rect">
            <a:avLst/>
          </a:prstGeom>
        </p:spPr>
        <p:txBody>
          <a:bodyPr spcFirstLastPara="1" wrap="square" lIns="91425" tIns="91425" rIns="91425" bIns="91425" anchor="t" anchorCtr="0">
            <a:noAutofit/>
          </a:bodyPr>
          <a:lstStyle>
            <a:lvl1pPr lvl="0">
              <a:spcBef>
                <a:spcPts val="0"/>
              </a:spcBef>
              <a:spcAft>
                <a:spcPts val="0"/>
              </a:spcAft>
              <a:buSzPts val="8000"/>
              <a:buNone/>
              <a:defRPr sz="10665"/>
            </a:lvl1pPr>
            <a:lvl2pPr lvl="1">
              <a:spcBef>
                <a:spcPts val="0"/>
              </a:spcBef>
              <a:spcAft>
                <a:spcPts val="0"/>
              </a:spcAft>
              <a:buSzPts val="8000"/>
              <a:buNone/>
              <a:defRPr sz="10665"/>
            </a:lvl2pPr>
            <a:lvl3pPr lvl="2">
              <a:spcBef>
                <a:spcPts val="0"/>
              </a:spcBef>
              <a:spcAft>
                <a:spcPts val="0"/>
              </a:spcAft>
              <a:buSzPts val="8000"/>
              <a:buNone/>
              <a:defRPr sz="10665"/>
            </a:lvl3pPr>
            <a:lvl4pPr lvl="3">
              <a:spcBef>
                <a:spcPts val="0"/>
              </a:spcBef>
              <a:spcAft>
                <a:spcPts val="0"/>
              </a:spcAft>
              <a:buSzPts val="8000"/>
              <a:buNone/>
              <a:defRPr sz="10665"/>
            </a:lvl4pPr>
            <a:lvl5pPr lvl="4">
              <a:spcBef>
                <a:spcPts val="0"/>
              </a:spcBef>
              <a:spcAft>
                <a:spcPts val="0"/>
              </a:spcAft>
              <a:buSzPts val="8000"/>
              <a:buNone/>
              <a:defRPr sz="10665"/>
            </a:lvl5pPr>
            <a:lvl6pPr lvl="5">
              <a:spcBef>
                <a:spcPts val="0"/>
              </a:spcBef>
              <a:spcAft>
                <a:spcPts val="0"/>
              </a:spcAft>
              <a:buSzPts val="8000"/>
              <a:buNone/>
              <a:defRPr sz="10665"/>
            </a:lvl6pPr>
            <a:lvl7pPr lvl="6">
              <a:spcBef>
                <a:spcPts val="0"/>
              </a:spcBef>
              <a:spcAft>
                <a:spcPts val="0"/>
              </a:spcAft>
              <a:buSzPts val="8000"/>
              <a:buNone/>
              <a:defRPr sz="10665"/>
            </a:lvl7pPr>
            <a:lvl8pPr lvl="7">
              <a:spcBef>
                <a:spcPts val="0"/>
              </a:spcBef>
              <a:spcAft>
                <a:spcPts val="0"/>
              </a:spcAft>
              <a:buSzPts val="8000"/>
              <a:buNone/>
              <a:defRPr sz="10665"/>
            </a:lvl8pPr>
            <a:lvl9pPr lvl="8">
              <a:spcBef>
                <a:spcPts val="0"/>
              </a:spcBef>
              <a:spcAft>
                <a:spcPts val="0"/>
              </a:spcAft>
              <a:buSzPts val="8000"/>
              <a:buNone/>
              <a:defRPr sz="10665"/>
            </a:lvl9pPr>
          </a:lstStyle>
          <a:p>
            <a:r>
              <a:t>xx%</a:t>
            </a:r>
          </a:p>
        </p:txBody>
      </p:sp>
      <p:sp>
        <p:nvSpPr>
          <p:cNvPr id="204" name="Google Shape;204;p14"/>
          <p:cNvSpPr txBox="1">
            <a:spLocks noGrp="1"/>
          </p:cNvSpPr>
          <p:nvPr>
            <p:ph type="body" idx="1"/>
          </p:nvPr>
        </p:nvSpPr>
        <p:spPr>
          <a:xfrm>
            <a:off x="1098467" y="3524165"/>
            <a:ext cx="6368000" cy="1625200"/>
          </a:xfrm>
          <a:prstGeom prst="rect">
            <a:avLst/>
          </a:prstGeom>
        </p:spPr>
        <p:txBody>
          <a:bodyPr spcFirstLastPara="1" wrap="square" lIns="91425" tIns="91425" rIns="91425" bIns="91425" anchor="t" anchorCtr="0">
            <a:noAutofit/>
          </a:bodyPr>
          <a:lstStyle>
            <a:lvl1pPr marL="609600" lvl="0" indent="-414655">
              <a:spcBef>
                <a:spcPts val="0"/>
              </a:spcBef>
              <a:spcAft>
                <a:spcPts val="0"/>
              </a:spcAft>
              <a:buSzPts val="1300"/>
              <a:buChar char="●"/>
              <a:defRPr/>
            </a:lvl1pPr>
            <a:lvl2pPr marL="1219200" lvl="1" indent="-398145">
              <a:spcBef>
                <a:spcPts val="2135"/>
              </a:spcBef>
              <a:spcAft>
                <a:spcPts val="0"/>
              </a:spcAft>
              <a:buSzPts val="1100"/>
              <a:buChar char="○"/>
              <a:defRPr/>
            </a:lvl2pPr>
            <a:lvl3pPr marL="1828800" lvl="2" indent="-398145">
              <a:spcBef>
                <a:spcPts val="2135"/>
              </a:spcBef>
              <a:spcAft>
                <a:spcPts val="0"/>
              </a:spcAft>
              <a:buSzPts val="1100"/>
              <a:buChar char="■"/>
              <a:defRPr/>
            </a:lvl3pPr>
            <a:lvl4pPr marL="2438400" lvl="3" indent="-398145">
              <a:spcBef>
                <a:spcPts val="2135"/>
              </a:spcBef>
              <a:spcAft>
                <a:spcPts val="0"/>
              </a:spcAft>
              <a:buSzPts val="1100"/>
              <a:buChar char="●"/>
              <a:defRPr/>
            </a:lvl4pPr>
            <a:lvl5pPr marL="3048000" lvl="4" indent="-398145">
              <a:spcBef>
                <a:spcPts val="2135"/>
              </a:spcBef>
              <a:spcAft>
                <a:spcPts val="0"/>
              </a:spcAft>
              <a:buSzPts val="1100"/>
              <a:buChar char="○"/>
              <a:defRPr/>
            </a:lvl5pPr>
            <a:lvl6pPr marL="3657600" lvl="5" indent="-398145">
              <a:spcBef>
                <a:spcPts val="2135"/>
              </a:spcBef>
              <a:spcAft>
                <a:spcPts val="0"/>
              </a:spcAft>
              <a:buSzPts val="1100"/>
              <a:buChar char="■"/>
              <a:defRPr/>
            </a:lvl6pPr>
            <a:lvl7pPr marL="4267200" lvl="6" indent="-398145">
              <a:spcBef>
                <a:spcPts val="2135"/>
              </a:spcBef>
              <a:spcAft>
                <a:spcPts val="0"/>
              </a:spcAft>
              <a:buSzPts val="1100"/>
              <a:buChar char="●"/>
              <a:defRPr/>
            </a:lvl7pPr>
            <a:lvl8pPr marL="4876800" lvl="7" indent="-398145">
              <a:spcBef>
                <a:spcPts val="2135"/>
              </a:spcBef>
              <a:spcAft>
                <a:spcPts val="0"/>
              </a:spcAft>
              <a:buSzPts val="1100"/>
              <a:buChar char="○"/>
              <a:defRPr/>
            </a:lvl8pPr>
            <a:lvl9pPr marL="5486400" lvl="8" indent="-398145">
              <a:spcBef>
                <a:spcPts val="2135"/>
              </a:spcBef>
              <a:spcAft>
                <a:spcPts val="2135"/>
              </a:spcAft>
              <a:buSzPts val="1100"/>
              <a:buChar char="■"/>
              <a:defRPr/>
            </a:lvl9pPr>
          </a:lstStyle>
          <a:p/>
        </p:txBody>
      </p:sp>
      <p:sp>
        <p:nvSpPr>
          <p:cNvPr id="205" name="Google Shape;205;p1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
        <p:nvSpPr>
          <p:cNvPr id="206" name="Google Shape;206;p14">
            <a:hlinkClick r:id="" action="ppaction://noaction"/>
          </p:cNvPr>
          <p:cNvSpPr/>
          <p:nvPr/>
        </p:nvSpPr>
        <p:spPr>
          <a:xfrm>
            <a:off x="0" y="0"/>
            <a:ext cx="843600" cy="784800"/>
          </a:xfrm>
          <a:prstGeom prst="rect">
            <a:avLst/>
          </a:prstGeom>
          <a:solidFill>
            <a:srgbClr val="1B212C"/>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535"/>
          </a:p>
        </p:txBody>
      </p:sp>
      <p:sp>
        <p:nvSpPr>
          <p:cNvPr id="207" name="Google Shape;207;p14">
            <a:hlinkClick r:id="" action="ppaction://noaction"/>
          </p:cNvPr>
          <p:cNvSpPr/>
          <p:nvPr/>
        </p:nvSpPr>
        <p:spPr>
          <a:xfrm>
            <a:off x="282733" y="295668"/>
            <a:ext cx="292800" cy="25200"/>
          </a:xfrm>
          <a:prstGeom prst="rect">
            <a:avLst/>
          </a:prstGeom>
          <a:solidFill>
            <a:srgbClr val="55688B">
              <a:alpha val="3598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535"/>
          </a:p>
        </p:txBody>
      </p:sp>
      <p:sp>
        <p:nvSpPr>
          <p:cNvPr id="208" name="Google Shape;208;p14">
            <a:hlinkClick r:id="" action="ppaction://noaction"/>
          </p:cNvPr>
          <p:cNvSpPr/>
          <p:nvPr/>
        </p:nvSpPr>
        <p:spPr>
          <a:xfrm>
            <a:off x="282733" y="378967"/>
            <a:ext cx="292800" cy="25200"/>
          </a:xfrm>
          <a:prstGeom prst="rect">
            <a:avLst/>
          </a:prstGeom>
          <a:solidFill>
            <a:srgbClr val="55688B">
              <a:alpha val="3598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535"/>
          </a:p>
        </p:txBody>
      </p:sp>
      <p:sp>
        <p:nvSpPr>
          <p:cNvPr id="209" name="Google Shape;209;p14">
            <a:hlinkClick r:id="" action="ppaction://noaction"/>
          </p:cNvPr>
          <p:cNvSpPr/>
          <p:nvPr/>
        </p:nvSpPr>
        <p:spPr>
          <a:xfrm>
            <a:off x="282733" y="462265"/>
            <a:ext cx="292800" cy="25200"/>
          </a:xfrm>
          <a:prstGeom prst="rect">
            <a:avLst/>
          </a:prstGeom>
          <a:solidFill>
            <a:srgbClr val="55688B">
              <a:alpha val="3598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535"/>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1" name="Shape 210"/>
        <p:cNvGrpSpPr/>
        <p:nvPr/>
      </p:nvGrpSpPr>
      <p:grpSpPr>
        <a:xfrm>
          <a:off x="0" y="0"/>
          <a:ext cx="0" cy="0"/>
          <a:chOff x="0" y="0"/>
          <a:chExt cx="0" cy="0"/>
        </a:xfrm>
      </p:grpSpPr>
      <p:sp>
        <p:nvSpPr>
          <p:cNvPr id="211" name="Google Shape;211;p15"/>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1" name="Shape 212"/>
        <p:cNvGrpSpPr/>
        <p:nvPr/>
      </p:nvGrpSpPr>
      <p:grpSpPr>
        <a:xfrm>
          <a:off x="0" y="0"/>
          <a:ext cx="0" cy="0"/>
          <a:chOff x="0" y="0"/>
          <a:chExt cx="0" cy="0"/>
        </a:xfrm>
      </p:grpSpPr>
      <p:pic>
        <p:nvPicPr>
          <p:cNvPr id="213" name="Google Shape;213;p16" descr="offset_comp_343059.jpg"/>
          <p:cNvPicPr preferRelativeResize="0"/>
          <p:nvPr/>
        </p:nvPicPr>
        <p:blipFill rotWithShape="1">
          <a:blip r:embed="rId2">
            <a:alphaModFix amt="80000"/>
          </a:blip>
          <a:srcRect l="30474" t="11955" r="30474" b="25870"/>
          <a:stretch>
            <a:fillRect/>
          </a:stretch>
        </p:blipFill>
        <p:spPr>
          <a:xfrm rot="16200000">
            <a:off x="151507" y="-140933"/>
            <a:ext cx="6856400" cy="7152400"/>
          </a:xfrm>
          <a:prstGeom prst="diagStripe">
            <a:avLst>
              <a:gd name="adj" fmla="val 50343"/>
            </a:avLst>
          </a:prstGeom>
          <a:noFill/>
          <a:ln>
            <a:noFill/>
          </a:ln>
        </p:spPr>
      </p:pic>
      <p:sp>
        <p:nvSpPr>
          <p:cNvPr id="214" name="Google Shape;214;p16"/>
          <p:cNvSpPr txBox="1">
            <a:spLocks noGrp="1"/>
          </p:cNvSpPr>
          <p:nvPr>
            <p:ph type="title"/>
          </p:nvPr>
        </p:nvSpPr>
        <p:spPr>
          <a:xfrm>
            <a:off x="1730000" y="525000"/>
            <a:ext cx="9385200" cy="12188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3200"/>
            </a:lvl1pPr>
            <a:lvl2pPr lvl="1" rtl="0">
              <a:spcBef>
                <a:spcPts val="0"/>
              </a:spcBef>
              <a:spcAft>
                <a:spcPts val="0"/>
              </a:spcAft>
              <a:buSzPts val="2400"/>
              <a:buNone/>
              <a:defRPr sz="3200"/>
            </a:lvl2pPr>
            <a:lvl3pPr lvl="2" rtl="0">
              <a:spcBef>
                <a:spcPts val="0"/>
              </a:spcBef>
              <a:spcAft>
                <a:spcPts val="0"/>
              </a:spcAft>
              <a:buSzPts val="2400"/>
              <a:buNone/>
              <a:defRPr sz="3200"/>
            </a:lvl3pPr>
            <a:lvl4pPr lvl="3" rtl="0">
              <a:spcBef>
                <a:spcPts val="0"/>
              </a:spcBef>
              <a:spcAft>
                <a:spcPts val="0"/>
              </a:spcAft>
              <a:buSzPts val="2400"/>
              <a:buNone/>
              <a:defRPr sz="3200"/>
            </a:lvl4pPr>
            <a:lvl5pPr lvl="4" rtl="0">
              <a:spcBef>
                <a:spcPts val="0"/>
              </a:spcBef>
              <a:spcAft>
                <a:spcPts val="0"/>
              </a:spcAft>
              <a:buSzPts val="2400"/>
              <a:buNone/>
              <a:defRPr sz="3200"/>
            </a:lvl5pPr>
            <a:lvl6pPr lvl="5" rtl="0">
              <a:spcBef>
                <a:spcPts val="0"/>
              </a:spcBef>
              <a:spcAft>
                <a:spcPts val="0"/>
              </a:spcAft>
              <a:buSzPts val="2400"/>
              <a:buNone/>
              <a:defRPr sz="3200"/>
            </a:lvl6pPr>
            <a:lvl7pPr lvl="6" rtl="0">
              <a:spcBef>
                <a:spcPts val="0"/>
              </a:spcBef>
              <a:spcAft>
                <a:spcPts val="0"/>
              </a:spcAft>
              <a:buSzPts val="2400"/>
              <a:buNone/>
              <a:defRPr sz="3200"/>
            </a:lvl7pPr>
            <a:lvl8pPr lvl="7" rtl="0">
              <a:spcBef>
                <a:spcPts val="0"/>
              </a:spcBef>
              <a:spcAft>
                <a:spcPts val="0"/>
              </a:spcAft>
              <a:buSzPts val="2400"/>
              <a:buNone/>
              <a:defRPr sz="3200"/>
            </a:lvl8pPr>
            <a:lvl9pPr lvl="8" rtl="0">
              <a:spcBef>
                <a:spcPts val="0"/>
              </a:spcBef>
              <a:spcAft>
                <a:spcPts val="0"/>
              </a:spcAft>
              <a:buSzPts val="2400"/>
              <a:buNone/>
              <a:defRPr sz="3200"/>
            </a:lvl9pPr>
          </a:lstStyle>
          <a:p/>
        </p:txBody>
      </p:sp>
      <p:sp>
        <p:nvSpPr>
          <p:cNvPr id="215" name="Google Shape;215;p16"/>
          <p:cNvSpPr txBox="1">
            <a:spLocks noGrp="1"/>
          </p:cNvSpPr>
          <p:nvPr>
            <p:ph type="body" idx="1"/>
          </p:nvPr>
        </p:nvSpPr>
        <p:spPr>
          <a:xfrm>
            <a:off x="5357367" y="2090067"/>
            <a:ext cx="5758000" cy="2355600"/>
          </a:xfrm>
          <a:prstGeom prst="rect">
            <a:avLst/>
          </a:prstGeom>
        </p:spPr>
        <p:txBody>
          <a:bodyPr spcFirstLastPara="1" wrap="square" lIns="91425" tIns="91425" rIns="91425" bIns="91425" anchor="t" anchorCtr="0">
            <a:noAutofit/>
          </a:bodyPr>
          <a:lstStyle>
            <a:lvl1pPr marL="609600" lvl="0" indent="-414655" rtl="0">
              <a:spcBef>
                <a:spcPts val="0"/>
              </a:spcBef>
              <a:spcAft>
                <a:spcPts val="0"/>
              </a:spcAft>
              <a:buClr>
                <a:schemeClr val="dk2"/>
              </a:buClr>
              <a:buSzPts val="1300"/>
              <a:buChar char="●"/>
              <a:defRPr>
                <a:solidFill>
                  <a:schemeClr val="dk2"/>
                </a:solidFill>
              </a:defRPr>
            </a:lvl1pPr>
            <a:lvl2pPr marL="1219200" lvl="1" indent="-398145" rtl="0">
              <a:spcBef>
                <a:spcPts val="2135"/>
              </a:spcBef>
              <a:spcAft>
                <a:spcPts val="0"/>
              </a:spcAft>
              <a:buClr>
                <a:schemeClr val="dk2"/>
              </a:buClr>
              <a:buSzPts val="1100"/>
              <a:buChar char="○"/>
              <a:defRPr>
                <a:solidFill>
                  <a:schemeClr val="dk2"/>
                </a:solidFill>
              </a:defRPr>
            </a:lvl2pPr>
            <a:lvl3pPr marL="1828800" lvl="2" indent="-398145" rtl="0">
              <a:spcBef>
                <a:spcPts val="2135"/>
              </a:spcBef>
              <a:spcAft>
                <a:spcPts val="0"/>
              </a:spcAft>
              <a:buClr>
                <a:schemeClr val="dk2"/>
              </a:buClr>
              <a:buSzPts val="1100"/>
              <a:buChar char="■"/>
              <a:defRPr>
                <a:solidFill>
                  <a:schemeClr val="dk2"/>
                </a:solidFill>
              </a:defRPr>
            </a:lvl3pPr>
            <a:lvl4pPr marL="2438400" lvl="3" indent="-398145" rtl="0">
              <a:spcBef>
                <a:spcPts val="2135"/>
              </a:spcBef>
              <a:spcAft>
                <a:spcPts val="0"/>
              </a:spcAft>
              <a:buClr>
                <a:schemeClr val="dk2"/>
              </a:buClr>
              <a:buSzPts val="1100"/>
              <a:buChar char="●"/>
              <a:defRPr>
                <a:solidFill>
                  <a:schemeClr val="dk2"/>
                </a:solidFill>
              </a:defRPr>
            </a:lvl4pPr>
            <a:lvl5pPr marL="3048000" lvl="4" indent="-398145" rtl="0">
              <a:spcBef>
                <a:spcPts val="2135"/>
              </a:spcBef>
              <a:spcAft>
                <a:spcPts val="0"/>
              </a:spcAft>
              <a:buClr>
                <a:schemeClr val="dk2"/>
              </a:buClr>
              <a:buSzPts val="1100"/>
              <a:buChar char="○"/>
              <a:defRPr>
                <a:solidFill>
                  <a:schemeClr val="dk2"/>
                </a:solidFill>
              </a:defRPr>
            </a:lvl5pPr>
            <a:lvl6pPr marL="3657600" lvl="5" indent="-398145" rtl="0">
              <a:spcBef>
                <a:spcPts val="2135"/>
              </a:spcBef>
              <a:spcAft>
                <a:spcPts val="0"/>
              </a:spcAft>
              <a:buClr>
                <a:schemeClr val="dk2"/>
              </a:buClr>
              <a:buSzPts val="1100"/>
              <a:buChar char="■"/>
              <a:defRPr>
                <a:solidFill>
                  <a:schemeClr val="dk2"/>
                </a:solidFill>
              </a:defRPr>
            </a:lvl6pPr>
            <a:lvl7pPr marL="4267200" lvl="6" indent="-398145" rtl="0">
              <a:spcBef>
                <a:spcPts val="2135"/>
              </a:spcBef>
              <a:spcAft>
                <a:spcPts val="0"/>
              </a:spcAft>
              <a:buClr>
                <a:schemeClr val="dk2"/>
              </a:buClr>
              <a:buSzPts val="1100"/>
              <a:buChar char="●"/>
              <a:defRPr>
                <a:solidFill>
                  <a:schemeClr val="dk2"/>
                </a:solidFill>
              </a:defRPr>
            </a:lvl7pPr>
            <a:lvl8pPr marL="4876800" lvl="7" indent="-398145" rtl="0">
              <a:spcBef>
                <a:spcPts val="2135"/>
              </a:spcBef>
              <a:spcAft>
                <a:spcPts val="0"/>
              </a:spcAft>
              <a:buClr>
                <a:schemeClr val="dk2"/>
              </a:buClr>
              <a:buSzPts val="1100"/>
              <a:buChar char="○"/>
              <a:defRPr>
                <a:solidFill>
                  <a:schemeClr val="dk2"/>
                </a:solidFill>
              </a:defRPr>
            </a:lvl8pPr>
            <a:lvl9pPr marL="5486400" lvl="8" indent="-398145" rtl="0">
              <a:spcBef>
                <a:spcPts val="2135"/>
              </a:spcBef>
              <a:spcAft>
                <a:spcPts val="2135"/>
              </a:spcAft>
              <a:buClr>
                <a:schemeClr val="dk2"/>
              </a:buClr>
              <a:buSzPts val="1100"/>
              <a:buChar char="■"/>
              <a:defRPr>
                <a:solidFill>
                  <a:schemeClr val="dk2"/>
                </a:solidFill>
              </a:defRPr>
            </a:lvl9pPr>
          </a:lstStyle>
          <a:p/>
        </p:txBody>
      </p:sp>
      <p:sp>
        <p:nvSpPr>
          <p:cNvPr id="216" name="Google Shape;216;p16"/>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
        <p:nvSpPr>
          <p:cNvPr id="217" name="Google Shape;217;p16">
            <a:hlinkClick r:id="" action="ppaction://noaction"/>
          </p:cNvPr>
          <p:cNvSpPr/>
          <p:nvPr/>
        </p:nvSpPr>
        <p:spPr>
          <a:xfrm>
            <a:off x="0" y="0"/>
            <a:ext cx="843600" cy="784800"/>
          </a:xfrm>
          <a:prstGeom prst="rect">
            <a:avLst/>
          </a:prstGeom>
          <a:solidFill>
            <a:srgbClr val="1B212C"/>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535"/>
          </a:p>
        </p:txBody>
      </p:sp>
      <p:sp>
        <p:nvSpPr>
          <p:cNvPr id="218" name="Google Shape;218;p16">
            <a:hlinkClick r:id="" action="ppaction://noaction"/>
          </p:cNvPr>
          <p:cNvSpPr/>
          <p:nvPr/>
        </p:nvSpPr>
        <p:spPr>
          <a:xfrm>
            <a:off x="282733" y="295668"/>
            <a:ext cx="292800" cy="25200"/>
          </a:xfrm>
          <a:prstGeom prst="rect">
            <a:avLst/>
          </a:prstGeom>
          <a:solidFill>
            <a:srgbClr val="55688B">
              <a:alpha val="3598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535"/>
          </a:p>
        </p:txBody>
      </p:sp>
      <p:sp>
        <p:nvSpPr>
          <p:cNvPr id="219" name="Google Shape;219;p16">
            <a:hlinkClick r:id="" action="ppaction://noaction"/>
          </p:cNvPr>
          <p:cNvSpPr/>
          <p:nvPr/>
        </p:nvSpPr>
        <p:spPr>
          <a:xfrm>
            <a:off x="282733" y="378967"/>
            <a:ext cx="292800" cy="25200"/>
          </a:xfrm>
          <a:prstGeom prst="rect">
            <a:avLst/>
          </a:prstGeom>
          <a:solidFill>
            <a:srgbClr val="55688B">
              <a:alpha val="3598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535"/>
          </a:p>
        </p:txBody>
      </p:sp>
      <p:sp>
        <p:nvSpPr>
          <p:cNvPr id="220" name="Google Shape;220;p16">
            <a:hlinkClick r:id="" action="ppaction://noaction"/>
          </p:cNvPr>
          <p:cNvSpPr/>
          <p:nvPr/>
        </p:nvSpPr>
        <p:spPr>
          <a:xfrm>
            <a:off x="282733" y="462265"/>
            <a:ext cx="292800" cy="25200"/>
          </a:xfrm>
          <a:prstGeom prst="rect">
            <a:avLst/>
          </a:prstGeom>
          <a:solidFill>
            <a:srgbClr val="55688B">
              <a:alpha val="3598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535"/>
          </a:p>
        </p:txBody>
      </p:sp>
      <p:grpSp>
        <p:nvGrpSpPr>
          <p:cNvPr id="221" name="Google Shape;221;p16"/>
          <p:cNvGrpSpPr/>
          <p:nvPr/>
        </p:nvGrpSpPr>
        <p:grpSpPr>
          <a:xfrm>
            <a:off x="0" y="508002"/>
            <a:ext cx="1383800" cy="1355049"/>
            <a:chOff x="0" y="381001"/>
            <a:chExt cx="1037850" cy="1016287"/>
          </a:xfrm>
        </p:grpSpPr>
        <p:sp>
          <p:nvSpPr>
            <p:cNvPr id="222" name="Google Shape;222;p1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sp>
          <p:nvSpPr>
            <p:cNvPr id="223" name="Google Shape;223;p1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35"/>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76969C88-B244-455D-A017-012B25B1ACDD}"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7CE569E-9B7C-4CB9-AB80-C0841F922CFF}"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6969C88-B244-455D-A017-012B25B1ACDD}"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7CE569E-9B7C-4CB9-AB80-C0841F922CFF}"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62000" y="761998"/>
            <a:ext cx="3810000" cy="1524002"/>
          </a:xfrm>
        </p:spPr>
        <p:txBody>
          <a:bodyPr anchor="t" anchorCtr="0"/>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334000" y="762001"/>
            <a:ext cx="6096000" cy="5334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762000" y="2286000"/>
            <a:ext cx="3810000" cy="381000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76969C88-B244-455D-A017-012B25B1ACDD}"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7CE569E-9B7C-4CB9-AB80-C0841F922CFF}"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62001" y="762000"/>
            <a:ext cx="3809999" cy="1524000"/>
          </a:xfrm>
        </p:spPr>
        <p:txBody>
          <a:bodyPr anchor="t" anchorCtr="0"/>
          <a:lstStyle>
            <a:lvl1pPr>
              <a:defRPr sz="3200"/>
            </a:lvl1pPr>
          </a:lstStyle>
          <a:p>
            <a:r>
              <a:rPr lang="en-US"/>
              <a:t>Click to edit Master title style</a:t>
            </a:r>
            <a:endParaRPr lang="en-US"/>
          </a:p>
        </p:txBody>
      </p:sp>
      <p:sp>
        <p:nvSpPr>
          <p:cNvPr id="3" name="Picture Placeholder 2"/>
          <p:cNvSpPr>
            <a:spLocks noGrp="1"/>
          </p:cNvSpPr>
          <p:nvPr>
            <p:ph type="pic" idx="1"/>
          </p:nvPr>
        </p:nvSpPr>
        <p:spPr>
          <a:xfrm>
            <a:off x="5334000" y="762001"/>
            <a:ext cx="6021388" cy="5334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a:p>
        </p:txBody>
      </p:sp>
      <p:sp>
        <p:nvSpPr>
          <p:cNvPr id="4" name="Text Placeholder 3"/>
          <p:cNvSpPr>
            <a:spLocks noGrp="1"/>
          </p:cNvSpPr>
          <p:nvPr>
            <p:ph type="body" sz="half" idx="2"/>
          </p:nvPr>
        </p:nvSpPr>
        <p:spPr>
          <a:xfrm>
            <a:off x="762001" y="2286000"/>
            <a:ext cx="3809999" cy="38100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76969C88-B244-455D-A017-012B25B1ACDD}"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7CE569E-9B7C-4CB9-AB80-C0841F922CFF}"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2" Type="http://schemas.openxmlformats.org/officeDocument/2006/relationships/theme" Target="../theme/theme2.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31.xml"/><Relationship Id="rId8" Type="http://schemas.openxmlformats.org/officeDocument/2006/relationships/slideLayout" Target="../slideLayouts/slideLayout30.xml"/><Relationship Id="rId7" Type="http://schemas.openxmlformats.org/officeDocument/2006/relationships/slideLayout" Target="../slideLayouts/slideLayout29.xml"/><Relationship Id="rId6" Type="http://schemas.openxmlformats.org/officeDocument/2006/relationships/slideLayout" Target="../slideLayouts/slideLayout28.xml"/><Relationship Id="rId5" Type="http://schemas.openxmlformats.org/officeDocument/2006/relationships/slideLayout" Target="../slideLayouts/slideLayout27.xml"/><Relationship Id="rId4" Type="http://schemas.openxmlformats.org/officeDocument/2006/relationships/slideLayout" Target="../slideLayouts/slideLayout26.xml"/><Relationship Id="rId3" Type="http://schemas.openxmlformats.org/officeDocument/2006/relationships/slideLayout" Target="../slideLayouts/slideLayout25.xml"/><Relationship Id="rId2" Type="http://schemas.openxmlformats.org/officeDocument/2006/relationships/slideLayout" Target="../slideLayouts/slideLayout24.xml"/><Relationship Id="rId18" Type="http://schemas.openxmlformats.org/officeDocument/2006/relationships/theme" Target="../theme/theme3.xml"/><Relationship Id="rId17" Type="http://schemas.openxmlformats.org/officeDocument/2006/relationships/slideLayout" Target="../slideLayouts/slideLayout39.xml"/><Relationship Id="rId16" Type="http://schemas.openxmlformats.org/officeDocument/2006/relationships/slideLayout" Target="../slideLayouts/slideLayout38.xml"/><Relationship Id="rId15" Type="http://schemas.openxmlformats.org/officeDocument/2006/relationships/slideLayout" Target="../slideLayouts/slideLayout37.xml"/><Relationship Id="rId14" Type="http://schemas.openxmlformats.org/officeDocument/2006/relationships/slideLayout" Target="../slideLayouts/slideLayout36.xml"/><Relationship Id="rId13" Type="http://schemas.openxmlformats.org/officeDocument/2006/relationships/slideLayout" Target="../slideLayouts/slideLayout35.xml"/><Relationship Id="rId12" Type="http://schemas.openxmlformats.org/officeDocument/2006/relationships/slideLayout" Target="../slideLayouts/slideLayout34.xml"/><Relationship Id="rId11" Type="http://schemas.openxmlformats.org/officeDocument/2006/relationships/slideLayout" Target="../slideLayouts/slideLayout33.xml"/><Relationship Id="rId10" Type="http://schemas.openxmlformats.org/officeDocument/2006/relationships/slideLayout" Target="../slideLayouts/slideLayout32.xml"/><Relationship Id="rId1" Type="http://schemas.openxmlformats.org/officeDocument/2006/relationships/slideLayout" Target="../slideLayouts/slideLayout23.xml"/></Relationships>
</file>

<file path=ppt/slideMasters/_rels/slideMaster4.xml.rels><?xml version="1.0" encoding="UTF-8" standalone="yes"?>
<Relationships xmlns="http://schemas.openxmlformats.org/package/2006/relationships"><Relationship Id="rId9" Type="http://schemas.openxmlformats.org/officeDocument/2006/relationships/slideLayout" Target="../slideLayouts/slideLayout48.xml"/><Relationship Id="rId8" Type="http://schemas.openxmlformats.org/officeDocument/2006/relationships/slideLayout" Target="../slideLayouts/slideLayout47.xml"/><Relationship Id="rId7" Type="http://schemas.openxmlformats.org/officeDocument/2006/relationships/slideLayout" Target="../slideLayouts/slideLayout46.xml"/><Relationship Id="rId6" Type="http://schemas.openxmlformats.org/officeDocument/2006/relationships/slideLayout" Target="../slideLayouts/slideLayout45.xml"/><Relationship Id="rId5" Type="http://schemas.openxmlformats.org/officeDocument/2006/relationships/slideLayout" Target="../slideLayouts/slideLayout44.xml"/><Relationship Id="rId4" Type="http://schemas.openxmlformats.org/officeDocument/2006/relationships/slideLayout" Target="../slideLayouts/slideLayout43.xml"/><Relationship Id="rId3" Type="http://schemas.openxmlformats.org/officeDocument/2006/relationships/slideLayout" Target="../slideLayouts/slideLayout42.xml"/><Relationship Id="rId2" Type="http://schemas.openxmlformats.org/officeDocument/2006/relationships/slideLayout" Target="../slideLayouts/slideLayout41.xml"/><Relationship Id="rId16" Type="http://schemas.openxmlformats.org/officeDocument/2006/relationships/theme" Target="../theme/theme4.xml"/><Relationship Id="rId15" Type="http://schemas.openxmlformats.org/officeDocument/2006/relationships/slideLayout" Target="../slideLayouts/slideLayout54.xml"/><Relationship Id="rId14" Type="http://schemas.openxmlformats.org/officeDocument/2006/relationships/slideLayout" Target="../slideLayouts/slideLayout53.xml"/><Relationship Id="rId13" Type="http://schemas.openxmlformats.org/officeDocument/2006/relationships/slideLayout" Target="../slideLayouts/slideLayout52.xml"/><Relationship Id="rId12" Type="http://schemas.openxmlformats.org/officeDocument/2006/relationships/slideLayout" Target="../slideLayouts/slideLayout51.xml"/><Relationship Id="rId11" Type="http://schemas.openxmlformats.org/officeDocument/2006/relationships/slideLayout" Target="../slideLayouts/slideLayout50.xml"/><Relationship Id="rId10" Type="http://schemas.openxmlformats.org/officeDocument/2006/relationships/slideLayout" Target="../slideLayouts/slideLayout49.xml"/><Relationship Id="rId1" Type="http://schemas.openxmlformats.org/officeDocument/2006/relationships/slideLayout" Target="../slideLayouts/slideLayout4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8" name="Freeform: Shape 7"/>
          <p:cNvSpPr/>
          <p:nvPr/>
        </p:nvSpPr>
        <p:spPr>
          <a:xfrm>
            <a:off x="8157843" y="6244836"/>
            <a:ext cx="4034156" cy="613164"/>
          </a:xfrm>
          <a:custGeom>
            <a:avLst/>
            <a:gdLst>
              <a:gd name="connsiteX0" fmla="*/ 1479137 w 4034156"/>
              <a:gd name="connsiteY0" fmla="*/ 230 h 613164"/>
              <a:gd name="connsiteX1" fmla="*/ 3482844 w 4034156"/>
              <a:gd name="connsiteY1" fmla="*/ 298555 h 613164"/>
              <a:gd name="connsiteX2" fmla="*/ 3831590 w 4034156"/>
              <a:gd name="connsiteY2" fmla="*/ 425010 h 613164"/>
              <a:gd name="connsiteX3" fmla="*/ 4034156 w 4034156"/>
              <a:gd name="connsiteY3" fmla="*/ 494088 h 613164"/>
              <a:gd name="connsiteX4" fmla="*/ 4034156 w 4034156"/>
              <a:gd name="connsiteY4" fmla="*/ 613164 h 613164"/>
              <a:gd name="connsiteX5" fmla="*/ 0 w 4034156"/>
              <a:gd name="connsiteY5" fmla="*/ 613164 h 613164"/>
              <a:gd name="connsiteX6" fmla="*/ 54792 w 4034156"/>
              <a:gd name="connsiteY6" fmla="*/ 512415 h 613164"/>
              <a:gd name="connsiteX7" fmla="*/ 168327 w 4034156"/>
              <a:gd name="connsiteY7" fmla="*/ 366637 h 613164"/>
              <a:gd name="connsiteX8" fmla="*/ 1192562 w 4034156"/>
              <a:gd name="connsiteY8" fmla="*/ 1522 h 613164"/>
              <a:gd name="connsiteX9" fmla="*/ 1479137 w 4034156"/>
              <a:gd name="connsiteY9" fmla="*/ 230 h 61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4156" h="613164">
                <a:moveTo>
                  <a:pt x="1479137" y="230"/>
                </a:moveTo>
                <a:cubicBezTo>
                  <a:pt x="2152575" y="4287"/>
                  <a:pt x="2854487" y="63583"/>
                  <a:pt x="3482844" y="298555"/>
                </a:cubicBezTo>
                <a:cubicBezTo>
                  <a:pt x="3599338" y="342114"/>
                  <a:pt x="3715540" y="384216"/>
                  <a:pt x="3831590" y="425010"/>
                </a:cubicBezTo>
                <a:lnTo>
                  <a:pt x="4034156" y="494088"/>
                </a:lnTo>
                <a:lnTo>
                  <a:pt x="4034156" y="613164"/>
                </a:lnTo>
                <a:lnTo>
                  <a:pt x="0" y="613164"/>
                </a:lnTo>
                <a:lnTo>
                  <a:pt x="54792" y="512415"/>
                </a:lnTo>
                <a:cubicBezTo>
                  <a:pt x="88888" y="459433"/>
                  <a:pt x="126502" y="410480"/>
                  <a:pt x="168327" y="366637"/>
                </a:cubicBezTo>
                <a:cubicBezTo>
                  <a:pt x="428292" y="94062"/>
                  <a:pt x="821899" y="6565"/>
                  <a:pt x="1192562" y="1522"/>
                </a:cubicBezTo>
                <a:cubicBezTo>
                  <a:pt x="1287308" y="198"/>
                  <a:pt x="1382932" y="-349"/>
                  <a:pt x="1479137"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500" b="0" i="0" u="none" strike="noStrike" kern="1200" cap="none" spc="0" normalizeH="0" baseline="0" noProof="0">
              <a:ln>
                <a:noFill/>
              </a:ln>
              <a:solidFill>
                <a:prstClr val="white"/>
              </a:solidFill>
              <a:effectLst/>
              <a:uLnTx/>
              <a:uFillTx/>
              <a:latin typeface="Avenir Next LT Pro" panose="020B0504020202020204" pitchFamily="34" charset="0"/>
              <a:ea typeface="+mn-ea"/>
              <a:cs typeface="+mn-cs"/>
            </a:endParaRPr>
          </a:p>
        </p:txBody>
      </p:sp>
      <p:sp>
        <p:nvSpPr>
          <p:cNvPr id="11" name="Freeform: Shape 10"/>
          <p:cNvSpPr/>
          <p:nvPr/>
        </p:nvSpPr>
        <p:spPr>
          <a:xfrm>
            <a:off x="1" y="688126"/>
            <a:ext cx="448491" cy="1634252"/>
          </a:xfrm>
          <a:custGeom>
            <a:avLst/>
            <a:gdLst>
              <a:gd name="connsiteX0" fmla="*/ 0 w 448491"/>
              <a:gd name="connsiteY0" fmla="*/ 0 h 1634252"/>
              <a:gd name="connsiteX1" fmla="*/ 12983 w 448491"/>
              <a:gd name="connsiteY1" fmla="*/ 10508 h 1634252"/>
              <a:gd name="connsiteX2" fmla="*/ 441611 w 448491"/>
              <a:gd name="connsiteY2" fmla="*/ 863751 h 1634252"/>
              <a:gd name="connsiteX3" fmla="*/ 251011 w 448491"/>
              <a:gd name="connsiteY3" fmla="*/ 1302895 h 1634252"/>
              <a:gd name="connsiteX4" fmla="*/ 74605 w 448491"/>
              <a:gd name="connsiteY4" fmla="*/ 1543249 h 1634252"/>
              <a:gd name="connsiteX5" fmla="*/ 0 w 448491"/>
              <a:gd name="connsiteY5" fmla="*/ 1634252 h 163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491" h="1634252">
                <a:moveTo>
                  <a:pt x="0" y="0"/>
                </a:moveTo>
                <a:lnTo>
                  <a:pt x="12983" y="10508"/>
                </a:lnTo>
                <a:cubicBezTo>
                  <a:pt x="278410" y="241022"/>
                  <a:pt x="489787" y="530267"/>
                  <a:pt x="441611" y="863751"/>
                </a:cubicBezTo>
                <a:cubicBezTo>
                  <a:pt x="418542" y="1022632"/>
                  <a:pt x="337007" y="1166302"/>
                  <a:pt x="251011" y="1302895"/>
                </a:cubicBezTo>
                <a:cubicBezTo>
                  <a:pt x="215138" y="1359902"/>
                  <a:pt x="154723" y="1442480"/>
                  <a:pt x="74605" y="1543249"/>
                </a:cubicBezTo>
                <a:lnTo>
                  <a:pt x="0" y="163425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prstClr val="white"/>
              </a:solidFill>
              <a:latin typeface="Avenir Next LT Pro" panose="020B0504020202020204" pitchFamily="34" charset="0"/>
            </a:endParaRPr>
          </a:p>
        </p:txBody>
      </p:sp>
      <p:sp>
        <p:nvSpPr>
          <p:cNvPr id="12" name="Freeform: Shape 11"/>
          <p:cNvSpPr/>
          <p:nvPr/>
        </p:nvSpPr>
        <p:spPr>
          <a:xfrm>
            <a:off x="7309459" y="6144069"/>
            <a:ext cx="4418271" cy="718159"/>
          </a:xfrm>
          <a:custGeom>
            <a:avLst/>
            <a:gdLst>
              <a:gd name="connsiteX0" fmla="*/ 1421452 w 4590626"/>
              <a:gd name="connsiteY0" fmla="*/ 0 h 713930"/>
              <a:gd name="connsiteX1" fmla="*/ 3247781 w 4590626"/>
              <a:gd name="connsiteY1" fmla="*/ 271915 h 713930"/>
              <a:gd name="connsiteX2" fmla="*/ 4517331 w 4590626"/>
              <a:gd name="connsiteY2" fmla="*/ 693394 h 713930"/>
              <a:gd name="connsiteX3" fmla="*/ 4590626 w 4590626"/>
              <a:gd name="connsiteY3" fmla="*/ 713930 h 713930"/>
              <a:gd name="connsiteX4" fmla="*/ 0 w 4590626"/>
              <a:gd name="connsiteY4" fmla="*/ 713930 h 713930"/>
              <a:gd name="connsiteX5" fmla="*/ 2854 w 4590626"/>
              <a:gd name="connsiteY5" fmla="*/ 705624 h 713930"/>
              <a:gd name="connsiteX6" fmla="*/ 226680 w 4590626"/>
              <a:gd name="connsiteY6" fmla="*/ 333970 h 713930"/>
              <a:gd name="connsiteX7" fmla="*/ 1160245 w 4590626"/>
              <a:gd name="connsiteY7" fmla="*/ 1178 h 713930"/>
              <a:gd name="connsiteX8" fmla="*/ 1421452 w 4590626"/>
              <a:gd name="connsiteY8" fmla="*/ 0 h 713930"/>
              <a:gd name="connsiteX0-1" fmla="*/ 1421452 w 4517331"/>
              <a:gd name="connsiteY0-2" fmla="*/ 0 h 713930"/>
              <a:gd name="connsiteX1-3" fmla="*/ 3247781 w 4517331"/>
              <a:gd name="connsiteY1-4" fmla="*/ 271915 h 713930"/>
              <a:gd name="connsiteX2-5" fmla="*/ 4517331 w 4517331"/>
              <a:gd name="connsiteY2-6" fmla="*/ 693394 h 713930"/>
              <a:gd name="connsiteX3-7" fmla="*/ 0 w 4517331"/>
              <a:gd name="connsiteY3-8" fmla="*/ 713930 h 713930"/>
              <a:gd name="connsiteX4-9" fmla="*/ 2854 w 4517331"/>
              <a:gd name="connsiteY4-10" fmla="*/ 705624 h 713930"/>
              <a:gd name="connsiteX5-11" fmla="*/ 226680 w 4517331"/>
              <a:gd name="connsiteY5-12" fmla="*/ 333970 h 713930"/>
              <a:gd name="connsiteX6-13" fmla="*/ 1160245 w 4517331"/>
              <a:gd name="connsiteY6-14" fmla="*/ 1178 h 713930"/>
              <a:gd name="connsiteX7-15" fmla="*/ 1421452 w 4517331"/>
              <a:gd name="connsiteY7-16" fmla="*/ 0 h 713930"/>
              <a:gd name="connsiteX0-17" fmla="*/ 0 w 4608771"/>
              <a:gd name="connsiteY0-18" fmla="*/ 713930 h 784834"/>
              <a:gd name="connsiteX1-19" fmla="*/ 2854 w 4608771"/>
              <a:gd name="connsiteY1-20" fmla="*/ 705624 h 784834"/>
              <a:gd name="connsiteX2-21" fmla="*/ 226680 w 4608771"/>
              <a:gd name="connsiteY2-22" fmla="*/ 333970 h 784834"/>
              <a:gd name="connsiteX3-23" fmla="*/ 1160245 w 4608771"/>
              <a:gd name="connsiteY3-24" fmla="*/ 1178 h 784834"/>
              <a:gd name="connsiteX4-25" fmla="*/ 1421452 w 4608771"/>
              <a:gd name="connsiteY4-26" fmla="*/ 0 h 784834"/>
              <a:gd name="connsiteX5-27" fmla="*/ 3247781 w 4608771"/>
              <a:gd name="connsiteY5-28" fmla="*/ 271915 h 784834"/>
              <a:gd name="connsiteX6-29" fmla="*/ 4608771 w 4608771"/>
              <a:gd name="connsiteY6-30" fmla="*/ 784834 h 784834"/>
              <a:gd name="connsiteX0-31" fmla="*/ 0 w 4418271"/>
              <a:gd name="connsiteY0-32" fmla="*/ 713930 h 718159"/>
              <a:gd name="connsiteX1-33" fmla="*/ 2854 w 4418271"/>
              <a:gd name="connsiteY1-34" fmla="*/ 705624 h 718159"/>
              <a:gd name="connsiteX2-35" fmla="*/ 226680 w 4418271"/>
              <a:gd name="connsiteY2-36" fmla="*/ 333970 h 718159"/>
              <a:gd name="connsiteX3-37" fmla="*/ 1160245 w 4418271"/>
              <a:gd name="connsiteY3-38" fmla="*/ 1178 h 718159"/>
              <a:gd name="connsiteX4-39" fmla="*/ 1421452 w 4418271"/>
              <a:gd name="connsiteY4-40" fmla="*/ 0 h 718159"/>
              <a:gd name="connsiteX5-41" fmla="*/ 3247781 w 4418271"/>
              <a:gd name="connsiteY5-42" fmla="*/ 271915 h 718159"/>
              <a:gd name="connsiteX6-43" fmla="*/ 4418271 w 4418271"/>
              <a:gd name="connsiteY6-44" fmla="*/ 718159 h 71815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4418271" h="718159">
                <a:moveTo>
                  <a:pt x="0" y="713930"/>
                </a:moveTo>
                <a:lnTo>
                  <a:pt x="2854" y="705624"/>
                </a:lnTo>
                <a:cubicBezTo>
                  <a:pt x="60059" y="562888"/>
                  <a:pt x="131373" y="433874"/>
                  <a:pt x="226680" y="333970"/>
                </a:cubicBezTo>
                <a:cubicBezTo>
                  <a:pt x="463632" y="85526"/>
                  <a:pt x="822395" y="5774"/>
                  <a:pt x="1160245" y="1178"/>
                </a:cubicBezTo>
                <a:lnTo>
                  <a:pt x="1421452" y="0"/>
                </a:lnTo>
                <a:cubicBezTo>
                  <a:pt x="2035274" y="3698"/>
                  <a:pt x="2748311" y="152222"/>
                  <a:pt x="3247781" y="271915"/>
                </a:cubicBezTo>
                <a:cubicBezTo>
                  <a:pt x="3747251" y="391608"/>
                  <a:pt x="3902480" y="501606"/>
                  <a:pt x="4418271" y="718159"/>
                </a:cubicBezTo>
              </a:path>
            </a:pathLst>
          </a:cu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 name="Title Placeholder 1"/>
          <p:cNvSpPr>
            <a:spLocks noGrp="1"/>
          </p:cNvSpPr>
          <p:nvPr>
            <p:ph type="title"/>
          </p:nvPr>
        </p:nvSpPr>
        <p:spPr>
          <a:xfrm>
            <a:off x="762000" y="762000"/>
            <a:ext cx="10668000" cy="1524000"/>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762000" y="2286000"/>
            <a:ext cx="10668000" cy="3818083"/>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9389165" y="194320"/>
            <a:ext cx="2040835" cy="365125"/>
          </a:xfrm>
          <a:prstGeom prst="rect">
            <a:avLst/>
          </a:prstGeom>
        </p:spPr>
        <p:txBody>
          <a:bodyPr vert="horz" lIns="91440" tIns="45720" rIns="91440" bIns="45720" rtlCol="0" anchor="ctr"/>
          <a:lstStyle>
            <a:lvl1pPr algn="r">
              <a:defRPr sz="1200">
                <a:solidFill>
                  <a:schemeClr val="tx1">
                    <a:tint val="75000"/>
                    <a:alpha val="70000"/>
                  </a:schemeClr>
                </a:solidFill>
              </a:defRPr>
            </a:lvl1pPr>
          </a:lstStyle>
          <a:p>
            <a:fld id="{76969C88-B244-455D-A017-012B25B1ACDD}" type="datetimeFigureOut">
              <a:rPr lang="en-US" smtClean="0"/>
            </a:fld>
            <a:endParaRPr lang="en-US"/>
          </a:p>
        </p:txBody>
      </p:sp>
      <p:sp>
        <p:nvSpPr>
          <p:cNvPr id="5" name="Footer Placeholder 4"/>
          <p:cNvSpPr>
            <a:spLocks noGrp="1"/>
          </p:cNvSpPr>
          <p:nvPr>
            <p:ph type="ftr" sz="quarter" idx="3"/>
          </p:nvPr>
        </p:nvSpPr>
        <p:spPr>
          <a:xfrm>
            <a:off x="761999" y="6356350"/>
            <a:ext cx="6612835" cy="365125"/>
          </a:xfrm>
          <a:prstGeom prst="rect">
            <a:avLst/>
          </a:prstGeom>
        </p:spPr>
        <p:txBody>
          <a:bodyPr vert="horz" lIns="91440" tIns="45720" rIns="91440" bIns="45720" rtlCol="0" anchor="ctr"/>
          <a:lstStyle>
            <a:lvl1pPr algn="l">
              <a:defRPr sz="1200">
                <a:solidFill>
                  <a:schemeClr val="tx1">
                    <a:tint val="75000"/>
                    <a:alpha val="70000"/>
                  </a:schemeClr>
                </a:solidFill>
              </a:defRPr>
            </a:lvl1pPr>
          </a:lstStyle>
          <a:p>
            <a:endParaRPr lang="en-US"/>
          </a:p>
        </p:txBody>
      </p:sp>
      <p:sp>
        <p:nvSpPr>
          <p:cNvPr id="6" name="Slide Number Placeholder 5"/>
          <p:cNvSpPr>
            <a:spLocks noGrp="1"/>
          </p:cNvSpPr>
          <p:nvPr>
            <p:ph type="sldNum" sz="quarter" idx="4"/>
          </p:nvPr>
        </p:nvSpPr>
        <p:spPr>
          <a:xfrm>
            <a:off x="9906000" y="6356350"/>
            <a:ext cx="1524000" cy="365125"/>
          </a:xfrm>
          <a:prstGeom prst="rect">
            <a:avLst/>
          </a:prstGeom>
        </p:spPr>
        <p:txBody>
          <a:bodyPr vert="horz" lIns="91440" tIns="45720" rIns="91440" bIns="45720" rtlCol="0" anchor="ctr"/>
          <a:lstStyle>
            <a:lvl1pPr algn="r">
              <a:defRPr sz="1200">
                <a:solidFill>
                  <a:schemeClr val="tx1">
                    <a:tint val="75000"/>
                    <a:alpha val="70000"/>
                  </a:schemeClr>
                </a:solidFill>
              </a:defRPr>
            </a:lvl1pPr>
          </a:lstStyle>
          <a:p>
            <a:fld id="{07CE569E-9B7C-4CB9-AB80-C0841F922CFF}" type="slidenum">
              <a:rPr lang="en-US" smtClean="0"/>
            </a:fld>
            <a:endParaRPr lang="en-US"/>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25000"/>
        </a:lnSpc>
        <a:spcBef>
          <a:spcPts val="1000"/>
        </a:spcBef>
        <a:buFont typeface="Arial" panose="020B0604020202020204" pitchFamily="34" charset="0"/>
        <a:buChar char="•"/>
        <a:defRPr sz="2800" kern="1200">
          <a:solidFill>
            <a:schemeClr val="tx1">
              <a:alpha val="70000"/>
            </a:schemeClr>
          </a:solidFill>
          <a:latin typeface="+mn-lt"/>
          <a:ea typeface="+mn-ea"/>
          <a:cs typeface="+mn-cs"/>
        </a:defRPr>
      </a:lvl1pPr>
      <a:lvl2pPr marL="685800" indent="-228600" algn="l" defTabSz="914400" rtl="0" eaLnBrk="1" latinLnBrk="0" hangingPunct="1">
        <a:lnSpc>
          <a:spcPct val="125000"/>
        </a:lnSpc>
        <a:spcBef>
          <a:spcPts val="500"/>
        </a:spcBef>
        <a:buFont typeface="Arial" panose="020B0604020202020204" pitchFamily="34" charset="0"/>
        <a:buChar char="•"/>
        <a:defRPr sz="2400" kern="1200">
          <a:solidFill>
            <a:schemeClr val="tx1">
              <a:alpha val="70000"/>
            </a:schemeClr>
          </a:solidFill>
          <a:latin typeface="+mn-lt"/>
          <a:ea typeface="+mn-ea"/>
          <a:cs typeface="+mn-cs"/>
        </a:defRPr>
      </a:lvl2pPr>
      <a:lvl3pPr marL="1143000" indent="-228600" algn="l" defTabSz="914400" rtl="0" eaLnBrk="1" latinLnBrk="0" hangingPunct="1">
        <a:lnSpc>
          <a:spcPct val="125000"/>
        </a:lnSpc>
        <a:spcBef>
          <a:spcPts val="500"/>
        </a:spcBef>
        <a:buFont typeface="Arial" panose="020B0604020202020204" pitchFamily="34" charset="0"/>
        <a:buChar char="•"/>
        <a:defRPr sz="2000" kern="1200">
          <a:solidFill>
            <a:schemeClr val="tx1">
              <a:alpha val="70000"/>
            </a:schemeClr>
          </a:solidFill>
          <a:latin typeface="+mn-lt"/>
          <a:ea typeface="+mn-ea"/>
          <a:cs typeface="+mn-cs"/>
        </a:defRPr>
      </a:lvl3pPr>
      <a:lvl4pPr marL="1600200" indent="-228600" algn="l" defTabSz="914400" rtl="0" eaLnBrk="1" latinLnBrk="0" hangingPunct="1">
        <a:lnSpc>
          <a:spcPct val="125000"/>
        </a:lnSpc>
        <a:spcBef>
          <a:spcPts val="500"/>
        </a:spcBef>
        <a:buFont typeface="Arial" panose="020B0604020202020204" pitchFamily="34" charset="0"/>
        <a:buChar char="•"/>
        <a:defRPr sz="1800" kern="1200">
          <a:solidFill>
            <a:schemeClr val="tx1">
              <a:alpha val="70000"/>
            </a:schemeClr>
          </a:solidFill>
          <a:latin typeface="+mn-lt"/>
          <a:ea typeface="+mn-ea"/>
          <a:cs typeface="+mn-cs"/>
        </a:defRPr>
      </a:lvl4pPr>
      <a:lvl5pPr marL="2057400" indent="-228600" algn="l" defTabSz="914400" rtl="0" eaLnBrk="1" latinLnBrk="0" hangingPunct="1">
        <a:lnSpc>
          <a:spcPct val="125000"/>
        </a:lnSpc>
        <a:spcBef>
          <a:spcPts val="500"/>
        </a:spcBef>
        <a:buFont typeface="Arial" panose="020B0604020202020204" pitchFamily="34" charset="0"/>
        <a:buChar char="•"/>
        <a:defRPr sz="1800" kern="1200">
          <a:solidFill>
            <a:schemeClr val="tx1">
              <a:alpha val="7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4A002CB-148E-4815-92E3-5873C14518E5}" type="datetime1">
              <a:rPr lang="en-IN" smtClean="0"/>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4BA6996-F5B5-4A2D-A2CF-1A567102CA14}" type="slidenum">
              <a:rPr lang="en-IN" smtClean="0"/>
            </a:fld>
            <a:endParaRPr lang="en-IN"/>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Presentation Title"/>
          <p:cNvSpPr txBox="1">
            <a:spLocks noGrp="1"/>
          </p:cNvSpPr>
          <p:nvPr>
            <p:ph type="title" hasCustomPrompt="1"/>
          </p:nvPr>
        </p:nvSpPr>
        <p:spPr>
          <a:xfrm>
            <a:off x="1041400" y="2451100"/>
            <a:ext cx="10102850" cy="1955800"/>
          </a:xfrm>
          <a:prstGeom prst="rect">
            <a:avLst/>
          </a:prstGeom>
          <a:ln w="12700">
            <a:miter lim="400000"/>
          </a:ln>
        </p:spPr>
        <p:txBody>
          <a:bodyPr lIns="50800" tIns="50800" rIns="50800" bIns="50800">
            <a:normAutofit/>
          </a:bodyPr>
          <a:lstStyle/>
          <a:p>
            <a:r>
              <a:t>Presentation Title</a:t>
            </a:r>
          </a:p>
        </p:txBody>
      </p:sp>
      <p:sp>
        <p:nvSpPr>
          <p:cNvPr id="3" name="Body Level One…"/>
          <p:cNvSpPr txBox="1">
            <a:spLocks noGrp="1"/>
          </p:cNvSpPr>
          <p:nvPr>
            <p:ph type="body" idx="1" hasCustomPrompt="1"/>
          </p:nvPr>
        </p:nvSpPr>
        <p:spPr>
          <a:xfrm>
            <a:off x="1041400" y="1747838"/>
            <a:ext cx="10102850" cy="807277"/>
          </a:xfrm>
          <a:prstGeom prst="rect">
            <a:avLst/>
          </a:prstGeom>
          <a:ln w="12700">
            <a:miter lim="400000"/>
          </a:ln>
        </p:spPr>
        <p:txBody>
          <a:bodyPr lIns="50800" tIns="50800" rIns="50800" bIns="50800" anchor="b">
            <a:normAutofit/>
          </a:bodyPr>
          <a:lstStyle/>
          <a:p>
            <a:r>
              <a:t>Presentation Subtitle</a:t>
            </a:r>
          </a:p>
          <a:p>
            <a:pPr lvl="1"/>
          </a:p>
          <a:p>
            <a:pPr lvl="2"/>
          </a:p>
          <a:p>
            <a:pPr lvl="3"/>
          </a:p>
          <a:p>
            <a:pPr lvl="4"/>
          </a:p>
        </p:txBody>
      </p:sp>
      <p:sp>
        <p:nvSpPr>
          <p:cNvPr id="4" name="Line"/>
          <p:cNvSpPr/>
          <p:nvPr/>
        </p:nvSpPr>
        <p:spPr>
          <a:xfrm flipV="1">
            <a:off x="383440" y="6024033"/>
            <a:ext cx="11425120" cy="6351"/>
          </a:xfrm>
          <a:prstGeom prst="line">
            <a:avLst/>
          </a:prstGeom>
          <a:ln w="76200">
            <a:solidFill>
              <a:schemeClr val="accent1">
                <a:satOff val="36598"/>
                <a:lumOff val="-17225"/>
              </a:schemeClr>
            </a:solidFill>
            <a:miter lim="400000"/>
          </a:ln>
        </p:spPr>
        <p:txBody>
          <a:bodyPr lIns="25400" tIns="25400" rIns="25400" bIns="25400" anchor="ctr"/>
          <a:lstStyle/>
          <a:p>
            <a:pPr defTabSz="412750">
              <a:defRPr sz="3200" spc="0">
                <a:solidFill>
                  <a:srgbClr val="000000"/>
                </a:solidFill>
              </a:defRPr>
            </a:pPr>
            <a:endParaRPr sz="1600"/>
          </a:p>
        </p:txBody>
      </p:sp>
      <p:sp>
        <p:nvSpPr>
          <p:cNvPr id="5" name="Line"/>
          <p:cNvSpPr/>
          <p:nvPr/>
        </p:nvSpPr>
        <p:spPr>
          <a:xfrm>
            <a:off x="383440" y="476250"/>
            <a:ext cx="11425121" cy="0"/>
          </a:xfrm>
          <a:prstGeom prst="line">
            <a:avLst/>
          </a:prstGeom>
          <a:ln w="76200">
            <a:solidFill>
              <a:schemeClr val="accent1">
                <a:satOff val="36598"/>
                <a:lumOff val="-17225"/>
              </a:schemeClr>
            </a:solidFill>
            <a:miter lim="400000"/>
          </a:ln>
        </p:spPr>
        <p:txBody>
          <a:bodyPr lIns="25400" tIns="25400" rIns="25400" bIns="25400" anchor="ctr"/>
          <a:lstStyle/>
          <a:p>
            <a:pPr defTabSz="412750">
              <a:defRPr sz="3200" spc="0">
                <a:solidFill>
                  <a:srgbClr val="000000"/>
                </a:solidFill>
              </a:defRPr>
            </a:pPr>
            <a:endParaRPr sz="1600"/>
          </a:p>
        </p:txBody>
      </p:sp>
      <p:sp>
        <p:nvSpPr>
          <p:cNvPr id="6" name="Line"/>
          <p:cNvSpPr/>
          <p:nvPr/>
        </p:nvSpPr>
        <p:spPr>
          <a:xfrm flipV="1">
            <a:off x="3263900" y="6017279"/>
            <a:ext cx="1" cy="557492"/>
          </a:xfrm>
          <a:prstGeom prst="line">
            <a:avLst/>
          </a:prstGeom>
          <a:ln w="76200">
            <a:solidFill>
              <a:schemeClr val="accent1">
                <a:satOff val="36598"/>
                <a:lumOff val="-17225"/>
              </a:schemeClr>
            </a:solidFill>
            <a:miter lim="400000"/>
          </a:ln>
        </p:spPr>
        <p:txBody>
          <a:bodyPr lIns="25400" tIns="25400" rIns="25400" bIns="25400" anchor="ctr"/>
          <a:lstStyle/>
          <a:p>
            <a:pPr defTabSz="412750">
              <a:defRPr sz="3200" spc="0">
                <a:solidFill>
                  <a:srgbClr val="000000"/>
                </a:solidFill>
              </a:defRPr>
            </a:pPr>
            <a:endParaRPr sz="1600"/>
          </a:p>
        </p:txBody>
      </p:sp>
      <p:sp>
        <p:nvSpPr>
          <p:cNvPr id="7" name="Line"/>
          <p:cNvSpPr/>
          <p:nvPr/>
        </p:nvSpPr>
        <p:spPr>
          <a:xfrm flipV="1">
            <a:off x="8928101" y="6017279"/>
            <a:ext cx="1" cy="557492"/>
          </a:xfrm>
          <a:prstGeom prst="line">
            <a:avLst/>
          </a:prstGeom>
          <a:ln w="76200">
            <a:solidFill>
              <a:schemeClr val="accent1">
                <a:satOff val="36598"/>
                <a:lumOff val="-17225"/>
              </a:schemeClr>
            </a:solidFill>
            <a:miter lim="400000"/>
          </a:ln>
        </p:spPr>
        <p:txBody>
          <a:bodyPr lIns="25400" tIns="25400" rIns="25400" bIns="25400" anchor="ctr"/>
          <a:lstStyle/>
          <a:p>
            <a:pPr defTabSz="412750">
              <a:defRPr sz="3200" spc="0">
                <a:solidFill>
                  <a:srgbClr val="000000"/>
                </a:solidFill>
              </a:defRPr>
            </a:pPr>
            <a:endParaRPr sz="1600"/>
          </a:p>
        </p:txBody>
      </p:sp>
      <p:sp>
        <p:nvSpPr>
          <p:cNvPr id="8" name="Slide Number"/>
          <p:cNvSpPr txBox="1">
            <a:spLocks noGrp="1"/>
          </p:cNvSpPr>
          <p:nvPr>
            <p:ph type="sldNum" sz="quarter" idx="2"/>
          </p:nvPr>
        </p:nvSpPr>
        <p:spPr>
          <a:xfrm>
            <a:off x="5963762" y="6406935"/>
            <a:ext cx="269304" cy="271869"/>
          </a:xfrm>
          <a:prstGeom prst="rect">
            <a:avLst/>
          </a:prstGeom>
          <a:ln w="12700">
            <a:miter lim="400000"/>
          </a:ln>
        </p:spPr>
        <p:txBody>
          <a:bodyPr wrap="none" lIns="50800" tIns="50800" rIns="50800" bIns="50800" anchor="b">
            <a:spAutoFit/>
          </a:bodyPr>
          <a:lstStyle>
            <a:lvl1pPr defTabSz="292100">
              <a:defRPr spc="0">
                <a:solidFill>
                  <a:srgbClr val="FFFFFF"/>
                </a:solidFill>
                <a:latin typeface="+mn-lt"/>
                <a:ea typeface="+mn-ea"/>
                <a:cs typeface="+mn-cs"/>
                <a:sym typeface="Graphik"/>
              </a:defRPr>
            </a:lvl1pPr>
          </a:lstStyle>
          <a:p>
            <a:fld id="{86CB4B4D-7CA3-9044-876B-883B54F8677D}" type="slidenum">
              <a:rPr/>
            </a:fld>
            <a:endParaRPr/>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Lst>
  <p:transition spd="med"/>
  <p:txStyles>
    <p:titleStyle>
      <a:lvl1pPr marL="0" marR="0" indent="0" algn="ctr" defTabSz="292100" rtl="0" latinLnBrk="0">
        <a:lnSpc>
          <a:spcPct val="90000"/>
        </a:lnSpc>
        <a:spcBef>
          <a:spcPts val="0"/>
        </a:spcBef>
        <a:spcAft>
          <a:spcPts val="0"/>
        </a:spcAft>
        <a:buClrTx/>
        <a:buSzTx/>
        <a:buFontTx/>
        <a:buNone/>
        <a:defRPr sz="5500" b="1" i="0" u="none" strike="noStrike" cap="all" spc="165" baseline="0">
          <a:solidFill>
            <a:srgbClr val="FFFFFF"/>
          </a:solidFill>
          <a:uFillTx/>
          <a:latin typeface="+mn-lt"/>
          <a:ea typeface="+mn-ea"/>
          <a:cs typeface="+mn-cs"/>
          <a:sym typeface="Graphik"/>
        </a:defRPr>
      </a:lvl1pPr>
      <a:lvl2pPr marL="0" marR="0" indent="228600" algn="ctr" defTabSz="292100" rtl="0" latinLnBrk="0">
        <a:lnSpc>
          <a:spcPct val="90000"/>
        </a:lnSpc>
        <a:spcBef>
          <a:spcPts val="0"/>
        </a:spcBef>
        <a:spcAft>
          <a:spcPts val="0"/>
        </a:spcAft>
        <a:buClrTx/>
        <a:buSzTx/>
        <a:buFontTx/>
        <a:buNone/>
        <a:defRPr sz="5500" b="1" i="0" u="none" strike="noStrike" cap="all" spc="165" baseline="0">
          <a:solidFill>
            <a:srgbClr val="FFFFFF"/>
          </a:solidFill>
          <a:uFillTx/>
          <a:latin typeface="+mn-lt"/>
          <a:ea typeface="+mn-ea"/>
          <a:cs typeface="+mn-cs"/>
          <a:sym typeface="Graphik"/>
        </a:defRPr>
      </a:lvl2pPr>
      <a:lvl3pPr marL="0" marR="0" indent="457200" algn="ctr" defTabSz="292100" rtl="0" latinLnBrk="0">
        <a:lnSpc>
          <a:spcPct val="90000"/>
        </a:lnSpc>
        <a:spcBef>
          <a:spcPts val="0"/>
        </a:spcBef>
        <a:spcAft>
          <a:spcPts val="0"/>
        </a:spcAft>
        <a:buClrTx/>
        <a:buSzTx/>
        <a:buFontTx/>
        <a:buNone/>
        <a:defRPr sz="5500" b="1" i="0" u="none" strike="noStrike" cap="all" spc="165" baseline="0">
          <a:solidFill>
            <a:srgbClr val="FFFFFF"/>
          </a:solidFill>
          <a:uFillTx/>
          <a:latin typeface="+mn-lt"/>
          <a:ea typeface="+mn-ea"/>
          <a:cs typeface="+mn-cs"/>
          <a:sym typeface="Graphik"/>
        </a:defRPr>
      </a:lvl3pPr>
      <a:lvl4pPr marL="0" marR="0" indent="685800" algn="ctr" defTabSz="292100" rtl="0" latinLnBrk="0">
        <a:lnSpc>
          <a:spcPct val="90000"/>
        </a:lnSpc>
        <a:spcBef>
          <a:spcPts val="0"/>
        </a:spcBef>
        <a:spcAft>
          <a:spcPts val="0"/>
        </a:spcAft>
        <a:buClrTx/>
        <a:buSzTx/>
        <a:buFontTx/>
        <a:buNone/>
        <a:defRPr sz="5500" b="1" i="0" u="none" strike="noStrike" cap="all" spc="165" baseline="0">
          <a:solidFill>
            <a:srgbClr val="FFFFFF"/>
          </a:solidFill>
          <a:uFillTx/>
          <a:latin typeface="+mn-lt"/>
          <a:ea typeface="+mn-ea"/>
          <a:cs typeface="+mn-cs"/>
          <a:sym typeface="Graphik"/>
        </a:defRPr>
      </a:lvl4pPr>
      <a:lvl5pPr marL="0" marR="0" indent="914400" algn="ctr" defTabSz="292100" rtl="0" latinLnBrk="0">
        <a:lnSpc>
          <a:spcPct val="90000"/>
        </a:lnSpc>
        <a:spcBef>
          <a:spcPts val="0"/>
        </a:spcBef>
        <a:spcAft>
          <a:spcPts val="0"/>
        </a:spcAft>
        <a:buClrTx/>
        <a:buSzTx/>
        <a:buFontTx/>
        <a:buNone/>
        <a:defRPr sz="5500" b="1" i="0" u="none" strike="noStrike" cap="all" spc="165" baseline="0">
          <a:solidFill>
            <a:srgbClr val="FFFFFF"/>
          </a:solidFill>
          <a:uFillTx/>
          <a:latin typeface="+mn-lt"/>
          <a:ea typeface="+mn-ea"/>
          <a:cs typeface="+mn-cs"/>
          <a:sym typeface="Graphik"/>
        </a:defRPr>
      </a:lvl5pPr>
      <a:lvl6pPr marL="0" marR="0" indent="1143000" algn="ctr" defTabSz="292100" rtl="0" latinLnBrk="0">
        <a:lnSpc>
          <a:spcPct val="90000"/>
        </a:lnSpc>
        <a:spcBef>
          <a:spcPts val="0"/>
        </a:spcBef>
        <a:spcAft>
          <a:spcPts val="0"/>
        </a:spcAft>
        <a:buClrTx/>
        <a:buSzTx/>
        <a:buFontTx/>
        <a:buNone/>
        <a:defRPr sz="5500" b="1" i="0" u="none" strike="noStrike" cap="all" spc="165" baseline="0">
          <a:solidFill>
            <a:srgbClr val="FFFFFF"/>
          </a:solidFill>
          <a:uFillTx/>
          <a:latin typeface="+mn-lt"/>
          <a:ea typeface="+mn-ea"/>
          <a:cs typeface="+mn-cs"/>
          <a:sym typeface="Graphik"/>
        </a:defRPr>
      </a:lvl6pPr>
      <a:lvl7pPr marL="0" marR="0" indent="1371600" algn="ctr" defTabSz="292100" rtl="0" latinLnBrk="0">
        <a:lnSpc>
          <a:spcPct val="90000"/>
        </a:lnSpc>
        <a:spcBef>
          <a:spcPts val="0"/>
        </a:spcBef>
        <a:spcAft>
          <a:spcPts val="0"/>
        </a:spcAft>
        <a:buClrTx/>
        <a:buSzTx/>
        <a:buFontTx/>
        <a:buNone/>
        <a:defRPr sz="5500" b="1" i="0" u="none" strike="noStrike" cap="all" spc="165" baseline="0">
          <a:solidFill>
            <a:srgbClr val="FFFFFF"/>
          </a:solidFill>
          <a:uFillTx/>
          <a:latin typeface="+mn-lt"/>
          <a:ea typeface="+mn-ea"/>
          <a:cs typeface="+mn-cs"/>
          <a:sym typeface="Graphik"/>
        </a:defRPr>
      </a:lvl7pPr>
      <a:lvl8pPr marL="0" marR="0" indent="1600200" algn="ctr" defTabSz="292100" rtl="0" latinLnBrk="0">
        <a:lnSpc>
          <a:spcPct val="90000"/>
        </a:lnSpc>
        <a:spcBef>
          <a:spcPts val="0"/>
        </a:spcBef>
        <a:spcAft>
          <a:spcPts val="0"/>
        </a:spcAft>
        <a:buClrTx/>
        <a:buSzTx/>
        <a:buFontTx/>
        <a:buNone/>
        <a:defRPr sz="5500" b="1" i="0" u="none" strike="noStrike" cap="all" spc="165" baseline="0">
          <a:solidFill>
            <a:srgbClr val="FFFFFF"/>
          </a:solidFill>
          <a:uFillTx/>
          <a:latin typeface="+mn-lt"/>
          <a:ea typeface="+mn-ea"/>
          <a:cs typeface="+mn-cs"/>
          <a:sym typeface="Graphik"/>
        </a:defRPr>
      </a:lvl8pPr>
      <a:lvl9pPr marL="0" marR="0" indent="1828800" algn="ctr" defTabSz="292100" rtl="0" latinLnBrk="0">
        <a:lnSpc>
          <a:spcPct val="90000"/>
        </a:lnSpc>
        <a:spcBef>
          <a:spcPts val="0"/>
        </a:spcBef>
        <a:spcAft>
          <a:spcPts val="0"/>
        </a:spcAft>
        <a:buClrTx/>
        <a:buSzTx/>
        <a:buFontTx/>
        <a:buNone/>
        <a:defRPr sz="5500" b="1" i="0" u="none" strike="noStrike" cap="all" spc="165" baseline="0">
          <a:solidFill>
            <a:srgbClr val="FFFFFF"/>
          </a:solidFill>
          <a:uFillTx/>
          <a:latin typeface="+mn-lt"/>
          <a:ea typeface="+mn-ea"/>
          <a:cs typeface="+mn-cs"/>
          <a:sym typeface="Graphik"/>
        </a:defRPr>
      </a:lvl9pPr>
    </p:titleStyle>
    <p:bodyStyle>
      <a:lvl1pPr marL="0" marR="0" indent="0" algn="ctr" defTabSz="292100" rtl="0" latinLnBrk="0">
        <a:lnSpc>
          <a:spcPct val="120000"/>
        </a:lnSpc>
        <a:spcBef>
          <a:spcPts val="0"/>
        </a:spcBef>
        <a:spcAft>
          <a:spcPts val="0"/>
        </a:spcAft>
        <a:buClrTx/>
        <a:buSzTx/>
        <a:buFontTx/>
        <a:buNone/>
        <a:defRPr sz="1800" b="1" i="0" u="none" strike="noStrike" cap="none" spc="54" baseline="0">
          <a:solidFill>
            <a:schemeClr val="accent5"/>
          </a:solidFill>
          <a:uFillTx/>
          <a:latin typeface="+mn-lt"/>
          <a:ea typeface="+mn-ea"/>
          <a:cs typeface="+mn-cs"/>
          <a:sym typeface="Graphik"/>
        </a:defRPr>
      </a:lvl1pPr>
      <a:lvl2pPr marL="0" marR="0" indent="228600" algn="ctr" defTabSz="292100" rtl="0" latinLnBrk="0">
        <a:lnSpc>
          <a:spcPct val="120000"/>
        </a:lnSpc>
        <a:spcBef>
          <a:spcPts val="0"/>
        </a:spcBef>
        <a:spcAft>
          <a:spcPts val="0"/>
        </a:spcAft>
        <a:buClrTx/>
        <a:buSzTx/>
        <a:buFontTx/>
        <a:buNone/>
        <a:defRPr sz="1800" b="1" i="0" u="none" strike="noStrike" cap="none" spc="54" baseline="0">
          <a:solidFill>
            <a:schemeClr val="accent5"/>
          </a:solidFill>
          <a:uFillTx/>
          <a:latin typeface="+mn-lt"/>
          <a:ea typeface="+mn-ea"/>
          <a:cs typeface="+mn-cs"/>
          <a:sym typeface="Graphik"/>
        </a:defRPr>
      </a:lvl2pPr>
      <a:lvl3pPr marL="0" marR="0" indent="457200" algn="ctr" defTabSz="292100" rtl="0" latinLnBrk="0">
        <a:lnSpc>
          <a:spcPct val="120000"/>
        </a:lnSpc>
        <a:spcBef>
          <a:spcPts val="0"/>
        </a:spcBef>
        <a:spcAft>
          <a:spcPts val="0"/>
        </a:spcAft>
        <a:buClrTx/>
        <a:buSzTx/>
        <a:buFontTx/>
        <a:buNone/>
        <a:defRPr sz="1800" b="1" i="0" u="none" strike="noStrike" cap="none" spc="54" baseline="0">
          <a:solidFill>
            <a:schemeClr val="accent5"/>
          </a:solidFill>
          <a:uFillTx/>
          <a:latin typeface="+mn-lt"/>
          <a:ea typeface="+mn-ea"/>
          <a:cs typeface="+mn-cs"/>
          <a:sym typeface="Graphik"/>
        </a:defRPr>
      </a:lvl3pPr>
      <a:lvl4pPr marL="0" marR="0" indent="685800" algn="ctr" defTabSz="292100" rtl="0" latinLnBrk="0">
        <a:lnSpc>
          <a:spcPct val="120000"/>
        </a:lnSpc>
        <a:spcBef>
          <a:spcPts val="0"/>
        </a:spcBef>
        <a:spcAft>
          <a:spcPts val="0"/>
        </a:spcAft>
        <a:buClrTx/>
        <a:buSzTx/>
        <a:buFontTx/>
        <a:buNone/>
        <a:defRPr sz="1800" b="1" i="0" u="none" strike="noStrike" cap="none" spc="54" baseline="0">
          <a:solidFill>
            <a:schemeClr val="accent5"/>
          </a:solidFill>
          <a:uFillTx/>
          <a:latin typeface="+mn-lt"/>
          <a:ea typeface="+mn-ea"/>
          <a:cs typeface="+mn-cs"/>
          <a:sym typeface="Graphik"/>
        </a:defRPr>
      </a:lvl4pPr>
      <a:lvl5pPr marL="0" marR="0" indent="914400" algn="ctr" defTabSz="292100" rtl="0" latinLnBrk="0">
        <a:lnSpc>
          <a:spcPct val="120000"/>
        </a:lnSpc>
        <a:spcBef>
          <a:spcPts val="0"/>
        </a:spcBef>
        <a:spcAft>
          <a:spcPts val="0"/>
        </a:spcAft>
        <a:buClrTx/>
        <a:buSzTx/>
        <a:buFontTx/>
        <a:buNone/>
        <a:defRPr sz="1800" b="1" i="0" u="none" strike="noStrike" cap="none" spc="54" baseline="0">
          <a:solidFill>
            <a:schemeClr val="accent5"/>
          </a:solidFill>
          <a:uFillTx/>
          <a:latin typeface="+mn-lt"/>
          <a:ea typeface="+mn-ea"/>
          <a:cs typeface="+mn-cs"/>
          <a:sym typeface="Graphik"/>
        </a:defRPr>
      </a:lvl5pPr>
      <a:lvl6pPr marL="0" marR="0" indent="1143000" algn="ctr" defTabSz="292100" rtl="0" latinLnBrk="0">
        <a:lnSpc>
          <a:spcPct val="120000"/>
        </a:lnSpc>
        <a:spcBef>
          <a:spcPts val="0"/>
        </a:spcBef>
        <a:spcAft>
          <a:spcPts val="0"/>
        </a:spcAft>
        <a:buClrTx/>
        <a:buSzTx/>
        <a:buFontTx/>
        <a:buNone/>
        <a:defRPr sz="1800" b="1" i="0" u="none" strike="noStrike" cap="none" spc="54" baseline="0">
          <a:solidFill>
            <a:schemeClr val="accent5"/>
          </a:solidFill>
          <a:uFillTx/>
          <a:latin typeface="+mn-lt"/>
          <a:ea typeface="+mn-ea"/>
          <a:cs typeface="+mn-cs"/>
          <a:sym typeface="Graphik"/>
        </a:defRPr>
      </a:lvl6pPr>
      <a:lvl7pPr marL="0" marR="0" indent="1371600" algn="ctr" defTabSz="292100" rtl="0" latinLnBrk="0">
        <a:lnSpc>
          <a:spcPct val="120000"/>
        </a:lnSpc>
        <a:spcBef>
          <a:spcPts val="0"/>
        </a:spcBef>
        <a:spcAft>
          <a:spcPts val="0"/>
        </a:spcAft>
        <a:buClrTx/>
        <a:buSzTx/>
        <a:buFontTx/>
        <a:buNone/>
        <a:defRPr sz="1800" b="1" i="0" u="none" strike="noStrike" cap="none" spc="54" baseline="0">
          <a:solidFill>
            <a:schemeClr val="accent5"/>
          </a:solidFill>
          <a:uFillTx/>
          <a:latin typeface="+mn-lt"/>
          <a:ea typeface="+mn-ea"/>
          <a:cs typeface="+mn-cs"/>
          <a:sym typeface="Graphik"/>
        </a:defRPr>
      </a:lvl7pPr>
      <a:lvl8pPr marL="0" marR="0" indent="1600200" algn="ctr" defTabSz="292100" rtl="0" latinLnBrk="0">
        <a:lnSpc>
          <a:spcPct val="120000"/>
        </a:lnSpc>
        <a:spcBef>
          <a:spcPts val="0"/>
        </a:spcBef>
        <a:spcAft>
          <a:spcPts val="0"/>
        </a:spcAft>
        <a:buClrTx/>
        <a:buSzTx/>
        <a:buFontTx/>
        <a:buNone/>
        <a:defRPr sz="1800" b="1" i="0" u="none" strike="noStrike" cap="none" spc="54" baseline="0">
          <a:solidFill>
            <a:schemeClr val="accent5"/>
          </a:solidFill>
          <a:uFillTx/>
          <a:latin typeface="+mn-lt"/>
          <a:ea typeface="+mn-ea"/>
          <a:cs typeface="+mn-cs"/>
          <a:sym typeface="Graphik"/>
        </a:defRPr>
      </a:lvl8pPr>
      <a:lvl9pPr marL="0" marR="0" indent="1828800" algn="ctr" defTabSz="292100" rtl="0" latinLnBrk="0">
        <a:lnSpc>
          <a:spcPct val="120000"/>
        </a:lnSpc>
        <a:spcBef>
          <a:spcPts val="0"/>
        </a:spcBef>
        <a:spcAft>
          <a:spcPts val="0"/>
        </a:spcAft>
        <a:buClrTx/>
        <a:buSzTx/>
        <a:buFontTx/>
        <a:buNone/>
        <a:defRPr sz="1800" b="1" i="0" u="none" strike="noStrike" cap="none" spc="54" baseline="0">
          <a:solidFill>
            <a:schemeClr val="accent5"/>
          </a:solidFill>
          <a:uFillTx/>
          <a:latin typeface="+mn-lt"/>
          <a:ea typeface="+mn-ea"/>
          <a:cs typeface="+mn-cs"/>
          <a:sym typeface="Graphik"/>
        </a:defRPr>
      </a:lvl9pPr>
    </p:bodyStyle>
    <p:otherStyle>
      <a:lvl1pPr marL="0" marR="0" indent="0" algn="ctr" defTabSz="292100" rtl="0" latinLnBrk="0">
        <a:lnSpc>
          <a:spcPct val="100000"/>
        </a:lnSpc>
        <a:spcBef>
          <a:spcPts val="0"/>
        </a:spcBef>
        <a:spcAft>
          <a:spcPts val="0"/>
        </a:spcAft>
        <a:buClrTx/>
        <a:buSzTx/>
        <a:buFontTx/>
        <a:buNone/>
        <a:defRPr sz="1100" b="0" i="0" u="none" strike="noStrike" cap="none" spc="0" baseline="0">
          <a:solidFill>
            <a:schemeClr val="tx1"/>
          </a:solidFill>
          <a:uFillTx/>
          <a:latin typeface="+mn-lt"/>
          <a:ea typeface="+mn-ea"/>
          <a:cs typeface="+mn-cs"/>
          <a:sym typeface="Graphik"/>
        </a:defRPr>
      </a:lvl1pPr>
      <a:lvl2pPr marL="0" marR="0" indent="228600" algn="ctr" defTabSz="292100" rtl="0" latinLnBrk="0">
        <a:lnSpc>
          <a:spcPct val="100000"/>
        </a:lnSpc>
        <a:spcBef>
          <a:spcPts val="0"/>
        </a:spcBef>
        <a:spcAft>
          <a:spcPts val="0"/>
        </a:spcAft>
        <a:buClrTx/>
        <a:buSzTx/>
        <a:buFontTx/>
        <a:buNone/>
        <a:defRPr sz="1100" b="0" i="0" u="none" strike="noStrike" cap="none" spc="0" baseline="0">
          <a:solidFill>
            <a:schemeClr val="tx1"/>
          </a:solidFill>
          <a:uFillTx/>
          <a:latin typeface="+mn-lt"/>
          <a:ea typeface="+mn-ea"/>
          <a:cs typeface="+mn-cs"/>
          <a:sym typeface="Graphik"/>
        </a:defRPr>
      </a:lvl2pPr>
      <a:lvl3pPr marL="0" marR="0" indent="457200" algn="ctr" defTabSz="292100" rtl="0" latinLnBrk="0">
        <a:lnSpc>
          <a:spcPct val="100000"/>
        </a:lnSpc>
        <a:spcBef>
          <a:spcPts val="0"/>
        </a:spcBef>
        <a:spcAft>
          <a:spcPts val="0"/>
        </a:spcAft>
        <a:buClrTx/>
        <a:buSzTx/>
        <a:buFontTx/>
        <a:buNone/>
        <a:defRPr sz="1100" b="0" i="0" u="none" strike="noStrike" cap="none" spc="0" baseline="0">
          <a:solidFill>
            <a:schemeClr val="tx1"/>
          </a:solidFill>
          <a:uFillTx/>
          <a:latin typeface="+mn-lt"/>
          <a:ea typeface="+mn-ea"/>
          <a:cs typeface="+mn-cs"/>
          <a:sym typeface="Graphik"/>
        </a:defRPr>
      </a:lvl3pPr>
      <a:lvl4pPr marL="0" marR="0" indent="685800" algn="ctr" defTabSz="292100" rtl="0" latinLnBrk="0">
        <a:lnSpc>
          <a:spcPct val="100000"/>
        </a:lnSpc>
        <a:spcBef>
          <a:spcPts val="0"/>
        </a:spcBef>
        <a:spcAft>
          <a:spcPts val="0"/>
        </a:spcAft>
        <a:buClrTx/>
        <a:buSzTx/>
        <a:buFontTx/>
        <a:buNone/>
        <a:defRPr sz="1100" b="0" i="0" u="none" strike="noStrike" cap="none" spc="0" baseline="0">
          <a:solidFill>
            <a:schemeClr val="tx1"/>
          </a:solidFill>
          <a:uFillTx/>
          <a:latin typeface="+mn-lt"/>
          <a:ea typeface="+mn-ea"/>
          <a:cs typeface="+mn-cs"/>
          <a:sym typeface="Graphik"/>
        </a:defRPr>
      </a:lvl4pPr>
      <a:lvl5pPr marL="0" marR="0" indent="914400" algn="ctr" defTabSz="292100" rtl="0" latinLnBrk="0">
        <a:lnSpc>
          <a:spcPct val="100000"/>
        </a:lnSpc>
        <a:spcBef>
          <a:spcPts val="0"/>
        </a:spcBef>
        <a:spcAft>
          <a:spcPts val="0"/>
        </a:spcAft>
        <a:buClrTx/>
        <a:buSzTx/>
        <a:buFontTx/>
        <a:buNone/>
        <a:defRPr sz="1100" b="0" i="0" u="none" strike="noStrike" cap="none" spc="0" baseline="0">
          <a:solidFill>
            <a:schemeClr val="tx1"/>
          </a:solidFill>
          <a:uFillTx/>
          <a:latin typeface="+mn-lt"/>
          <a:ea typeface="+mn-ea"/>
          <a:cs typeface="+mn-cs"/>
          <a:sym typeface="Graphik"/>
        </a:defRPr>
      </a:lvl5pPr>
      <a:lvl6pPr marL="0" marR="0" indent="1143000" algn="ctr" defTabSz="292100" rtl="0" latinLnBrk="0">
        <a:lnSpc>
          <a:spcPct val="100000"/>
        </a:lnSpc>
        <a:spcBef>
          <a:spcPts val="0"/>
        </a:spcBef>
        <a:spcAft>
          <a:spcPts val="0"/>
        </a:spcAft>
        <a:buClrTx/>
        <a:buSzTx/>
        <a:buFontTx/>
        <a:buNone/>
        <a:defRPr sz="1100" b="0" i="0" u="none" strike="noStrike" cap="none" spc="0" baseline="0">
          <a:solidFill>
            <a:schemeClr val="tx1"/>
          </a:solidFill>
          <a:uFillTx/>
          <a:latin typeface="+mn-lt"/>
          <a:ea typeface="+mn-ea"/>
          <a:cs typeface="+mn-cs"/>
          <a:sym typeface="Graphik"/>
        </a:defRPr>
      </a:lvl6pPr>
      <a:lvl7pPr marL="0" marR="0" indent="1371600" algn="ctr" defTabSz="292100" rtl="0" latinLnBrk="0">
        <a:lnSpc>
          <a:spcPct val="100000"/>
        </a:lnSpc>
        <a:spcBef>
          <a:spcPts val="0"/>
        </a:spcBef>
        <a:spcAft>
          <a:spcPts val="0"/>
        </a:spcAft>
        <a:buClrTx/>
        <a:buSzTx/>
        <a:buFontTx/>
        <a:buNone/>
        <a:defRPr sz="1100" b="0" i="0" u="none" strike="noStrike" cap="none" spc="0" baseline="0">
          <a:solidFill>
            <a:schemeClr val="tx1"/>
          </a:solidFill>
          <a:uFillTx/>
          <a:latin typeface="+mn-lt"/>
          <a:ea typeface="+mn-ea"/>
          <a:cs typeface="+mn-cs"/>
          <a:sym typeface="Graphik"/>
        </a:defRPr>
      </a:lvl7pPr>
      <a:lvl8pPr marL="0" marR="0" indent="1600200" algn="ctr" defTabSz="292100" rtl="0" latinLnBrk="0">
        <a:lnSpc>
          <a:spcPct val="100000"/>
        </a:lnSpc>
        <a:spcBef>
          <a:spcPts val="0"/>
        </a:spcBef>
        <a:spcAft>
          <a:spcPts val="0"/>
        </a:spcAft>
        <a:buClrTx/>
        <a:buSzTx/>
        <a:buFontTx/>
        <a:buNone/>
        <a:defRPr sz="1100" b="0" i="0" u="none" strike="noStrike" cap="none" spc="0" baseline="0">
          <a:solidFill>
            <a:schemeClr val="tx1"/>
          </a:solidFill>
          <a:uFillTx/>
          <a:latin typeface="+mn-lt"/>
          <a:ea typeface="+mn-ea"/>
          <a:cs typeface="+mn-cs"/>
          <a:sym typeface="Graphik"/>
        </a:defRPr>
      </a:lvl8pPr>
      <a:lvl9pPr marL="0" marR="0" indent="1828800" algn="ctr" defTabSz="292100" rtl="0" latinLnBrk="0">
        <a:lnSpc>
          <a:spcPct val="100000"/>
        </a:lnSpc>
        <a:spcBef>
          <a:spcPts val="0"/>
        </a:spcBef>
        <a:spcAft>
          <a:spcPts val="0"/>
        </a:spcAft>
        <a:buClrTx/>
        <a:buSzTx/>
        <a:buFontTx/>
        <a:buNone/>
        <a:defRPr sz="1100" b="0" i="0" u="none" strike="noStrike" cap="none" spc="0" baseline="0">
          <a:solidFill>
            <a:schemeClr val="tx1"/>
          </a:solidFill>
          <a:uFillTx/>
          <a:latin typeface="+mn-lt"/>
          <a:ea typeface="+mn-ea"/>
          <a:cs typeface="+mn-cs"/>
          <a:sym typeface="Graphik"/>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lvl="0" algn="r">
              <a:buNone/>
              <a:defRPr sz="1335">
                <a:solidFill>
                  <a:schemeClr val="lt1"/>
                </a:solidFill>
                <a:latin typeface="Lato"/>
                <a:ea typeface="Lato"/>
                <a:cs typeface="Lato"/>
                <a:sym typeface="Lato"/>
              </a:defRPr>
            </a:lvl1pPr>
            <a:lvl2pPr lvl="1" algn="r">
              <a:buNone/>
              <a:defRPr sz="1335">
                <a:solidFill>
                  <a:schemeClr val="lt1"/>
                </a:solidFill>
                <a:latin typeface="Lato"/>
                <a:ea typeface="Lato"/>
                <a:cs typeface="Lato"/>
                <a:sym typeface="Lato"/>
              </a:defRPr>
            </a:lvl2pPr>
            <a:lvl3pPr lvl="2" algn="r">
              <a:buNone/>
              <a:defRPr sz="1335">
                <a:solidFill>
                  <a:schemeClr val="lt1"/>
                </a:solidFill>
                <a:latin typeface="Lato"/>
                <a:ea typeface="Lato"/>
                <a:cs typeface="Lato"/>
                <a:sym typeface="Lato"/>
              </a:defRPr>
            </a:lvl3pPr>
            <a:lvl4pPr lvl="3" algn="r">
              <a:buNone/>
              <a:defRPr sz="1335">
                <a:solidFill>
                  <a:schemeClr val="lt1"/>
                </a:solidFill>
                <a:latin typeface="Lato"/>
                <a:ea typeface="Lato"/>
                <a:cs typeface="Lato"/>
                <a:sym typeface="Lato"/>
              </a:defRPr>
            </a:lvl4pPr>
            <a:lvl5pPr lvl="4" algn="r">
              <a:buNone/>
              <a:defRPr sz="1335">
                <a:solidFill>
                  <a:schemeClr val="lt1"/>
                </a:solidFill>
                <a:latin typeface="Lato"/>
                <a:ea typeface="Lato"/>
                <a:cs typeface="Lato"/>
                <a:sym typeface="Lato"/>
              </a:defRPr>
            </a:lvl5pPr>
            <a:lvl6pPr lvl="5" algn="r">
              <a:buNone/>
              <a:defRPr sz="1335">
                <a:solidFill>
                  <a:schemeClr val="lt1"/>
                </a:solidFill>
                <a:latin typeface="Lato"/>
                <a:ea typeface="Lato"/>
                <a:cs typeface="Lato"/>
                <a:sym typeface="Lato"/>
              </a:defRPr>
            </a:lvl6pPr>
            <a:lvl7pPr lvl="6" algn="r">
              <a:buNone/>
              <a:defRPr sz="1335">
                <a:solidFill>
                  <a:schemeClr val="lt1"/>
                </a:solidFill>
                <a:latin typeface="Lato"/>
                <a:ea typeface="Lato"/>
                <a:cs typeface="Lato"/>
                <a:sym typeface="Lato"/>
              </a:defRPr>
            </a:lvl7pPr>
            <a:lvl8pPr lvl="7" algn="r">
              <a:buNone/>
              <a:defRPr sz="1335">
                <a:solidFill>
                  <a:schemeClr val="lt1"/>
                </a:solidFill>
                <a:latin typeface="Lato"/>
                <a:ea typeface="Lato"/>
                <a:cs typeface="Lato"/>
                <a:sym typeface="Lato"/>
              </a:defRPr>
            </a:lvl8pPr>
            <a:lvl9pPr lvl="8" algn="r">
              <a:buNone/>
              <a:defRPr sz="1335">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fld>
            <a:endParaRPr lang="en-GB"/>
          </a:p>
        </p:txBody>
      </p:sp>
    </p:spTree>
  </p:cSld>
  <p:clrMap bg1="lt1" tx1="dk1" bg2="dk2" tx2="lt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 id="2147483702" r:id="rId12"/>
    <p:sldLayoutId id="2147483703" r:id="rId13"/>
    <p:sldLayoutId id="2147483704" r:id="rId14"/>
    <p:sldLayoutId id="2147483705"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865"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865"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865"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865"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865"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865"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865"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865"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865"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865"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865"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865"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865"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865"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865"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865"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865"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865"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865"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865"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865"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865"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865"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865"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865"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865"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865"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7.GIF"/><Relationship Id="rId3" Type="http://schemas.openxmlformats.org/officeDocument/2006/relationships/hyperlink" Target="https://bit.ly/3XqE2qH" TargetMode="External"/><Relationship Id="rId2" Type="http://schemas.openxmlformats.org/officeDocument/2006/relationships/image" Target="../media/image6.png"/><Relationship Id="rId1" Type="http://schemas.openxmlformats.org/officeDocument/2006/relationships/image" Target="../media/image5.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7.png"/><Relationship Id="rId1" Type="http://schemas.openxmlformats.org/officeDocument/2006/relationships/image" Target="../media/image1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43.xml"/><Relationship Id="rId1" Type="http://schemas.openxmlformats.org/officeDocument/2006/relationships/image" Target="../media/image18.png"/></Relationships>
</file>

<file path=ppt/slides/_rels/slide15.xml.rels><?xml version="1.0" encoding="UTF-8" standalone="yes"?>
<Relationships xmlns="http://schemas.openxmlformats.org/package/2006/relationships"><Relationship Id="rId9" Type="http://schemas.openxmlformats.org/officeDocument/2006/relationships/notesSlide" Target="../notesSlides/notesSlide2.xml"/><Relationship Id="rId8" Type="http://schemas.openxmlformats.org/officeDocument/2006/relationships/slideLayout" Target="../slideLayouts/slideLayout43.xml"/><Relationship Id="rId7" Type="http://schemas.openxmlformats.org/officeDocument/2006/relationships/image" Target="../media/image25.png"/><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image" Target="../media/image19.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3.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43.xml"/><Relationship Id="rId1" Type="http://schemas.openxmlformats.org/officeDocument/2006/relationships/image" Target="../media/image26.png"/></Relationships>
</file>

<file path=ppt/slides/_rels/slide18.xml.rels><?xml version="1.0" encoding="UTF-8" standalone="yes"?>
<Relationships xmlns="http://schemas.openxmlformats.org/package/2006/relationships"><Relationship Id="rId9" Type="http://schemas.openxmlformats.org/officeDocument/2006/relationships/slideLayout" Target="../slideLayouts/slideLayout43.xml"/><Relationship Id="rId8" Type="http://schemas.openxmlformats.org/officeDocument/2006/relationships/image" Target="../media/image34.png"/><Relationship Id="rId7" Type="http://schemas.openxmlformats.org/officeDocument/2006/relationships/image" Target="../media/image33.png"/><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 Id="rId3" Type="http://schemas.openxmlformats.org/officeDocument/2006/relationships/image" Target="../media/image29.png"/><Relationship Id="rId2" Type="http://schemas.openxmlformats.org/officeDocument/2006/relationships/image" Target="../media/image28.png"/><Relationship Id="rId10" Type="http://schemas.openxmlformats.org/officeDocument/2006/relationships/notesSlide" Target="../notesSlides/notesSlide5.xml"/><Relationship Id="rId1" Type="http://schemas.openxmlformats.org/officeDocument/2006/relationships/image" Target="../media/image27.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3.xml"/></Relationships>
</file>

<file path=ppt/slides/_rels/slide23.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43.xml"/><Relationship Id="rId2" Type="http://schemas.openxmlformats.org/officeDocument/2006/relationships/image" Target="../media/image36.png"/><Relationship Id="rId1" Type="http://schemas.openxmlformats.org/officeDocument/2006/relationships/image" Target="../media/image35.png"/></Relationships>
</file>

<file path=ppt/slides/_rels/slide24.xml.rels><?xml version="1.0" encoding="UTF-8" standalone="yes"?>
<Relationships xmlns="http://schemas.openxmlformats.org/package/2006/relationships"><Relationship Id="rId4" Type="http://schemas.openxmlformats.org/officeDocument/2006/relationships/notesSlide" Target="../notesSlides/notesSlide11.xml"/><Relationship Id="rId3" Type="http://schemas.openxmlformats.org/officeDocument/2006/relationships/slideLayout" Target="../slideLayouts/slideLayout43.xml"/><Relationship Id="rId2" Type="http://schemas.openxmlformats.org/officeDocument/2006/relationships/image" Target="../media/image38.png"/><Relationship Id="rId1" Type="http://schemas.openxmlformats.org/officeDocument/2006/relationships/image" Target="../media/image37.png"/></Relationships>
</file>

<file path=ppt/slides/_rels/slide25.xml.rels><?xml version="1.0" encoding="UTF-8" standalone="yes"?>
<Relationships xmlns="http://schemas.openxmlformats.org/package/2006/relationships"><Relationship Id="rId4" Type="http://schemas.openxmlformats.org/officeDocument/2006/relationships/notesSlide" Target="../notesSlides/notesSlide12.xml"/><Relationship Id="rId3" Type="http://schemas.openxmlformats.org/officeDocument/2006/relationships/slideLayout" Target="../slideLayouts/slideLayout43.xml"/><Relationship Id="rId2" Type="http://schemas.openxmlformats.org/officeDocument/2006/relationships/image" Target="../media/image40.png"/><Relationship Id="rId1" Type="http://schemas.openxmlformats.org/officeDocument/2006/relationships/image" Target="../media/image39.png"/></Relationships>
</file>

<file path=ppt/slides/_rels/slide26.xml.rels><?xml version="1.0" encoding="UTF-8" standalone="yes"?>
<Relationships xmlns="http://schemas.openxmlformats.org/package/2006/relationships"><Relationship Id="rId4" Type="http://schemas.openxmlformats.org/officeDocument/2006/relationships/notesSlide" Target="../notesSlides/notesSlide13.xml"/><Relationship Id="rId3" Type="http://schemas.openxmlformats.org/officeDocument/2006/relationships/slideLayout" Target="../slideLayouts/slideLayout43.xml"/><Relationship Id="rId2" Type="http://schemas.openxmlformats.org/officeDocument/2006/relationships/image" Target="../media/image42.png"/><Relationship Id="rId1" Type="http://schemas.openxmlformats.org/officeDocument/2006/relationships/image" Target="../media/image41.png"/></Relationships>
</file>

<file path=ppt/slides/_rels/slide27.xml.rels><?xml version="1.0" encoding="UTF-8" standalone="yes"?>
<Relationships xmlns="http://schemas.openxmlformats.org/package/2006/relationships"><Relationship Id="rId4" Type="http://schemas.openxmlformats.org/officeDocument/2006/relationships/notesSlide" Target="../notesSlides/notesSlide14.xml"/><Relationship Id="rId3" Type="http://schemas.openxmlformats.org/officeDocument/2006/relationships/slideLayout" Target="../slideLayouts/slideLayout43.xml"/><Relationship Id="rId2" Type="http://schemas.openxmlformats.org/officeDocument/2006/relationships/image" Target="../media/image44.png"/><Relationship Id="rId1" Type="http://schemas.openxmlformats.org/officeDocument/2006/relationships/image" Target="../media/image43.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hyperlink" Target="http://www.cs.utoronto.ca/~heap/Courses/270F02/A4/chains/node2.html"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6" Type="http://schemas.openxmlformats.org/officeDocument/2006/relationships/slideLayout" Target="../slideLayouts/slideLayout26.xml"/><Relationship Id="rId5" Type="http://schemas.openxmlformats.org/officeDocument/2006/relationships/image" Target="../media/image48.png"/><Relationship Id="rId4" Type="http://schemas.openxmlformats.org/officeDocument/2006/relationships/image" Target="../media/image47.png"/><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image" Target="../media/image1.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9.png"/></Relationships>
</file>

<file path=ppt/slides/_rels/slide35.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53.png"/><Relationship Id="rId3" Type="http://schemas.openxmlformats.org/officeDocument/2006/relationships/image" Target="../media/image52.png"/><Relationship Id="rId2" Type="http://schemas.openxmlformats.org/officeDocument/2006/relationships/image" Target="../media/image51.png"/><Relationship Id="rId1" Type="http://schemas.openxmlformats.org/officeDocument/2006/relationships/image" Target="../media/image50.png"/></Relationships>
</file>

<file path=ppt/slides/_rels/slide3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4.png"/></Relationships>
</file>

<file path=ppt/slides/_rels/slide37.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59.png"/><Relationship Id="rId4" Type="http://schemas.openxmlformats.org/officeDocument/2006/relationships/image" Target="../media/image58.png"/><Relationship Id="rId3" Type="http://schemas.openxmlformats.org/officeDocument/2006/relationships/image" Target="../media/image57.png"/><Relationship Id="rId2" Type="http://schemas.openxmlformats.org/officeDocument/2006/relationships/image" Target="../media/image56.png"/><Relationship Id="rId1" Type="http://schemas.openxmlformats.org/officeDocument/2006/relationships/image" Target="../media/image55.png"/></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0.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62.png"/><Relationship Id="rId1" Type="http://schemas.openxmlformats.org/officeDocument/2006/relationships/image" Target="../media/image61.png"/></Relationships>
</file>

<file path=ppt/slides/_rels/slide4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hyperlink" Target="https://github.com/FardeenCODEIIEST/Algo-Lab-CS2271-/blob/master/Assignment02/DSU/SNAP-EU-EMAIL/Output-Minimum%20Spanning%20Tree.pdf" TargetMode="External"/><Relationship Id="rId1" Type="http://schemas.openxmlformats.org/officeDocument/2006/relationships/hyperlink" Target="https://github.com/FardeenCODEIIEST/Algo-Lab-CS2271-/blob/master/Assignment02/DSU/SNAP-EU-EMAIL/Output-Connecting%20Components.pdf" TargetMode="External"/></Relationships>
</file>

<file path=ppt/slides/_rels/slide4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3.GIF"/></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hyperlink" Target="https://github.com/FardeenCODEIIEST/Algo-Lab-CS2271-/blob/master/Assignment02/Polygon%20Triangulation/Dataset%20generation/DatasetGeneration.c" TargetMode="Externa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2.jpeg"/><Relationship Id="rId1"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4.png"/><Relationship Id="rId1"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5" name="Rectangle 8"/>
          <p:cNvSpPr>
            <a:spLocks noGrp="1" noRot="1" noChangeAspect="1" noMove="1" noResize="1" noEditPoints="1" noAdjustHandles="1" noChangeArrowheads="1" noChangeShapeType="1" noTextEdit="1"/>
          </p:cNvSpPr>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sp>
        <p:nvSpPr>
          <p:cNvPr id="2" name="Title 1"/>
          <p:cNvSpPr>
            <a:spLocks noGrp="1"/>
          </p:cNvSpPr>
          <p:nvPr>
            <p:ph type="ctrTitle"/>
          </p:nvPr>
        </p:nvSpPr>
        <p:spPr>
          <a:xfrm>
            <a:off x="6036623" y="68575"/>
            <a:ext cx="4936902" cy="1867437"/>
          </a:xfrm>
        </p:spPr>
        <p:txBody>
          <a:bodyPr>
            <a:normAutofit/>
          </a:bodyPr>
          <a:lstStyle/>
          <a:p>
            <a:pPr algn="l"/>
            <a:r>
              <a:rPr lang="en-US" sz="3600">
                <a:ea typeface="Calibri Light" panose="020F0302020204030204"/>
                <a:cs typeface="Calibri Light" panose="020F0302020204030204"/>
              </a:rPr>
              <a:t>Design and Analysis of Algorithm(CS2271)</a:t>
            </a:r>
            <a:endParaRPr lang="en-US" sz="3600">
              <a:ea typeface="Calibri Light" panose="020F0302020204030204"/>
              <a:cs typeface="Calibri Light" panose="020F0302020204030204"/>
            </a:endParaRPr>
          </a:p>
        </p:txBody>
      </p:sp>
      <p:sp>
        <p:nvSpPr>
          <p:cNvPr id="3" name="Subtitle 2"/>
          <p:cNvSpPr>
            <a:spLocks noGrp="1"/>
          </p:cNvSpPr>
          <p:nvPr>
            <p:ph type="subTitle" idx="1"/>
          </p:nvPr>
        </p:nvSpPr>
        <p:spPr>
          <a:xfrm>
            <a:off x="6036623" y="2031070"/>
            <a:ext cx="5655971" cy="2749445"/>
          </a:xfrm>
        </p:spPr>
        <p:txBody>
          <a:bodyPr vert="horz" lIns="91440" tIns="45720" rIns="91440" bIns="45720" rtlCol="0" anchor="t">
            <a:normAutofit lnSpcReduction="10000"/>
          </a:bodyPr>
          <a:lstStyle/>
          <a:p>
            <a:pPr algn="l"/>
            <a:r>
              <a:rPr lang="en-US" dirty="0">
                <a:solidFill>
                  <a:srgbClr val="FFFFFF">
                    <a:alpha val="70000"/>
                  </a:srgbClr>
                </a:solidFill>
              </a:rPr>
              <a:t>Assignment 02:-</a:t>
            </a:r>
            <a:endParaRPr lang="en-US" dirty="0">
              <a:solidFill>
                <a:srgbClr val="FFFFFF">
                  <a:alpha val="70000"/>
                </a:srgbClr>
              </a:solidFill>
            </a:endParaRPr>
          </a:p>
          <a:p>
            <a:pPr algn="l"/>
            <a:r>
              <a:rPr lang="en-US" dirty="0">
                <a:solidFill>
                  <a:srgbClr val="FFFFFF">
                    <a:alpha val="70000"/>
                  </a:srgbClr>
                </a:solidFill>
              </a:rPr>
              <a:t>Group Members:-</a:t>
            </a:r>
            <a:endParaRPr lang="en-US" dirty="0">
              <a:solidFill>
                <a:srgbClr val="FFFFFF">
                  <a:alpha val="70000"/>
                </a:srgbClr>
              </a:solidFill>
            </a:endParaRPr>
          </a:p>
          <a:p>
            <a:pPr marL="457200" indent="-457200" algn="l">
              <a:buAutoNum type="arabicPeriod"/>
            </a:pPr>
            <a:r>
              <a:rPr lang="en-US" dirty="0">
                <a:solidFill>
                  <a:srgbClr val="FFFFFF">
                    <a:alpha val="70000"/>
                  </a:srgbClr>
                </a:solidFill>
              </a:rPr>
              <a:t>Anish Banerjee (2021CSB001)</a:t>
            </a:r>
            <a:endParaRPr lang="en-US" dirty="0">
              <a:solidFill>
                <a:srgbClr val="FFFFFF">
                  <a:alpha val="70000"/>
                </a:srgbClr>
              </a:solidFill>
            </a:endParaRPr>
          </a:p>
          <a:p>
            <a:pPr marL="457200" indent="-457200" algn="l">
              <a:buAutoNum type="arabicPeriod"/>
            </a:pPr>
            <a:r>
              <a:rPr lang="en-US" noProof="1">
                <a:solidFill>
                  <a:srgbClr val="FFFFFF">
                    <a:alpha val="70000"/>
                  </a:srgbClr>
                </a:solidFill>
              </a:rPr>
              <a:t>Joyabrata</a:t>
            </a:r>
            <a:r>
              <a:rPr lang="en-US" dirty="0">
                <a:solidFill>
                  <a:srgbClr val="FFFFFF">
                    <a:alpha val="70000"/>
                  </a:srgbClr>
                </a:solidFill>
              </a:rPr>
              <a:t> Acharya(2021CSB011)</a:t>
            </a:r>
            <a:endParaRPr lang="en-US" dirty="0">
              <a:solidFill>
                <a:srgbClr val="FFFFFF">
                  <a:alpha val="70000"/>
                </a:srgbClr>
              </a:solidFill>
            </a:endParaRPr>
          </a:p>
          <a:p>
            <a:pPr marL="457200" indent="-457200" algn="l">
              <a:buAutoNum type="arabicPeriod"/>
            </a:pPr>
            <a:r>
              <a:rPr lang="en-US" noProof="1">
                <a:solidFill>
                  <a:srgbClr val="FFFFFF">
                    <a:alpha val="70000"/>
                  </a:srgbClr>
                </a:solidFill>
              </a:rPr>
              <a:t>Sk</a:t>
            </a:r>
            <a:r>
              <a:rPr lang="en-US" dirty="0">
                <a:solidFill>
                  <a:srgbClr val="FFFFFF">
                    <a:alpha val="70000"/>
                  </a:srgbClr>
                </a:solidFill>
              </a:rPr>
              <a:t> Fardeen Hossain(2021CSB023)</a:t>
            </a:r>
            <a:endParaRPr lang="en-US" dirty="0">
              <a:solidFill>
                <a:srgbClr val="FFFFFF">
                  <a:alpha val="70000"/>
                </a:srgbClr>
              </a:solidFill>
            </a:endParaRPr>
          </a:p>
        </p:txBody>
      </p:sp>
      <p:pic>
        <p:nvPicPr>
          <p:cNvPr id="16" name="Picture 3"/>
          <p:cNvPicPr>
            <a:picLocks noChangeAspect="1"/>
          </p:cNvPicPr>
          <p:nvPr/>
        </p:nvPicPr>
        <p:blipFill rotWithShape="1">
          <a:blip r:embed="rId1"/>
          <a:srcRect l="13573" r="26180" b="3"/>
          <a:stretch>
            <a:fillRect/>
          </a:stretch>
        </p:blipFill>
        <p:spPr>
          <a:xfrm>
            <a:off x="2" y="732510"/>
            <a:ext cx="5333999" cy="6125491"/>
          </a:xfrm>
          <a:custGeom>
            <a:avLst/>
            <a:gdLst/>
            <a:ahLst/>
            <a:cxnLst/>
            <a:rect l="l" t="t" r="r" b="b"/>
            <a:pathLst>
              <a:path w="5333999" h="6125491">
                <a:moveTo>
                  <a:pt x="0" y="0"/>
                </a:moveTo>
                <a:lnTo>
                  <a:pt x="201347" y="12133"/>
                </a:lnTo>
                <a:cubicBezTo>
                  <a:pt x="834520" y="59989"/>
                  <a:pt x="1489622" y="165274"/>
                  <a:pt x="2149412" y="288819"/>
                </a:cubicBezTo>
                <a:cubicBezTo>
                  <a:pt x="4194087" y="671477"/>
                  <a:pt x="4738431" y="1884930"/>
                  <a:pt x="5125148" y="3309606"/>
                </a:cubicBezTo>
                <a:cubicBezTo>
                  <a:pt x="5383961" y="4263563"/>
                  <a:pt x="5599841" y="5130569"/>
                  <a:pt x="4496734" y="5829050"/>
                </a:cubicBezTo>
                <a:cubicBezTo>
                  <a:pt x="4342061" y="5927011"/>
                  <a:pt x="4177261" y="6012425"/>
                  <a:pt x="4005032" y="6088102"/>
                </a:cubicBezTo>
                <a:lnTo>
                  <a:pt x="3915032" y="6125491"/>
                </a:lnTo>
                <a:lnTo>
                  <a:pt x="0" y="6125491"/>
                </a:lnTo>
                <a:close/>
              </a:path>
            </a:pathLst>
          </a:custGeom>
        </p:spPr>
      </p:pic>
      <p:sp>
        <p:nvSpPr>
          <p:cNvPr id="17" name="Freeform: Shape 10"/>
          <p:cNvSpPr>
            <a:spLocks noGrp="1" noRot="1" noChangeAspect="1" noMove="1" noResize="1" noEditPoints="1" noAdjustHandles="1" noChangeArrowheads="1" noChangeShapeType="1" noTextEdit="1"/>
          </p:cNvSpPr>
          <p:nvPr/>
        </p:nvSpPr>
        <p:spPr>
          <a:xfrm>
            <a:off x="1" y="352425"/>
            <a:ext cx="5185830" cy="6505576"/>
          </a:xfrm>
          <a:custGeom>
            <a:avLst/>
            <a:gdLst>
              <a:gd name="connsiteX0" fmla="*/ 0 w 4033589"/>
              <a:gd name="connsiteY0" fmla="*/ 0 h 6858000"/>
              <a:gd name="connsiteX1" fmla="*/ 1878934 w 4033589"/>
              <a:gd name="connsiteY1" fmla="*/ 0 h 6858000"/>
              <a:gd name="connsiteX2" fmla="*/ 1882313 w 4033589"/>
              <a:gd name="connsiteY2" fmla="*/ 2021 h 6858000"/>
              <a:gd name="connsiteX3" fmla="*/ 3475371 w 4033589"/>
              <a:gd name="connsiteY3" fmla="*/ 1517967 h 6858000"/>
              <a:gd name="connsiteX4" fmla="*/ 3975977 w 4033589"/>
              <a:gd name="connsiteY4" fmla="*/ 4379386 h 6858000"/>
              <a:gd name="connsiteX5" fmla="*/ 3312864 w 4033589"/>
              <a:gd name="connsiteY5" fmla="*/ 6852362 h 6858000"/>
              <a:gd name="connsiteX6" fmla="*/ 3310593 w 4033589"/>
              <a:gd name="connsiteY6" fmla="*/ 6858000 h 6858000"/>
              <a:gd name="connsiteX7" fmla="*/ 0 w 4033589"/>
              <a:gd name="connsiteY7" fmla="*/ 6858000 h 6858000"/>
              <a:gd name="connsiteX8" fmla="*/ 0 w 4033589"/>
              <a:gd name="connsiteY8" fmla="*/ 0 h 6858000"/>
              <a:gd name="connsiteX0-1" fmla="*/ 0 w 4033589"/>
              <a:gd name="connsiteY0-2" fmla="*/ 6858000 h 6858000"/>
              <a:gd name="connsiteX1-3" fmla="*/ 1878934 w 4033589"/>
              <a:gd name="connsiteY1-4" fmla="*/ 0 h 6858000"/>
              <a:gd name="connsiteX2-5" fmla="*/ 1882313 w 4033589"/>
              <a:gd name="connsiteY2-6" fmla="*/ 2021 h 6858000"/>
              <a:gd name="connsiteX3-7" fmla="*/ 3475371 w 4033589"/>
              <a:gd name="connsiteY3-8" fmla="*/ 1517967 h 6858000"/>
              <a:gd name="connsiteX4-9" fmla="*/ 3975977 w 4033589"/>
              <a:gd name="connsiteY4-10" fmla="*/ 4379386 h 6858000"/>
              <a:gd name="connsiteX5-11" fmla="*/ 3312864 w 4033589"/>
              <a:gd name="connsiteY5-12" fmla="*/ 6852362 h 6858000"/>
              <a:gd name="connsiteX6-13" fmla="*/ 3310593 w 4033589"/>
              <a:gd name="connsiteY6-14" fmla="*/ 6858000 h 6858000"/>
              <a:gd name="connsiteX7-15" fmla="*/ 0 w 4033589"/>
              <a:gd name="connsiteY7-16" fmla="*/ 6858000 h 6858000"/>
              <a:gd name="connsiteX0-17" fmla="*/ 1787494 w 3942149"/>
              <a:gd name="connsiteY0-18" fmla="*/ 0 h 6949440"/>
              <a:gd name="connsiteX1-19" fmla="*/ 1790873 w 3942149"/>
              <a:gd name="connsiteY1-20" fmla="*/ 2021 h 6949440"/>
              <a:gd name="connsiteX2-21" fmla="*/ 3383931 w 3942149"/>
              <a:gd name="connsiteY2-22" fmla="*/ 1517967 h 6949440"/>
              <a:gd name="connsiteX3-23" fmla="*/ 3884537 w 3942149"/>
              <a:gd name="connsiteY3-24" fmla="*/ 4379386 h 6949440"/>
              <a:gd name="connsiteX4-25" fmla="*/ 3221424 w 3942149"/>
              <a:gd name="connsiteY4-26" fmla="*/ 6852362 h 6949440"/>
              <a:gd name="connsiteX5-27" fmla="*/ 3219153 w 3942149"/>
              <a:gd name="connsiteY5-28" fmla="*/ 6858000 h 6949440"/>
              <a:gd name="connsiteX6-29" fmla="*/ 0 w 3942149"/>
              <a:gd name="connsiteY6-30" fmla="*/ 6949440 h 6949440"/>
              <a:gd name="connsiteX0-31" fmla="*/ 1787494 w 3942149"/>
              <a:gd name="connsiteY0-32" fmla="*/ 0 h 6949440"/>
              <a:gd name="connsiteX1-33" fmla="*/ 1790873 w 3942149"/>
              <a:gd name="connsiteY1-34" fmla="*/ 2021 h 6949440"/>
              <a:gd name="connsiteX2-35" fmla="*/ 3383931 w 3942149"/>
              <a:gd name="connsiteY2-36" fmla="*/ 1517967 h 6949440"/>
              <a:gd name="connsiteX3-37" fmla="*/ 3884537 w 3942149"/>
              <a:gd name="connsiteY3-38" fmla="*/ 4379386 h 6949440"/>
              <a:gd name="connsiteX4-39" fmla="*/ 3221424 w 3942149"/>
              <a:gd name="connsiteY4-40" fmla="*/ 6852362 h 6949440"/>
              <a:gd name="connsiteX5-41" fmla="*/ 3219153 w 3942149"/>
              <a:gd name="connsiteY5-42" fmla="*/ 6858000 h 6949440"/>
              <a:gd name="connsiteX6-43" fmla="*/ 0 w 3942149"/>
              <a:gd name="connsiteY6-44" fmla="*/ 6949440 h 6949440"/>
              <a:gd name="connsiteX0-45" fmla="*/ 0 w 2154655"/>
              <a:gd name="connsiteY0-46" fmla="*/ 0 h 6858000"/>
              <a:gd name="connsiteX1-47" fmla="*/ 3379 w 2154655"/>
              <a:gd name="connsiteY1-48" fmla="*/ 2021 h 6858000"/>
              <a:gd name="connsiteX2-49" fmla="*/ 1596437 w 2154655"/>
              <a:gd name="connsiteY2-50" fmla="*/ 1517967 h 6858000"/>
              <a:gd name="connsiteX3-51" fmla="*/ 2097043 w 2154655"/>
              <a:gd name="connsiteY3-52" fmla="*/ 4379386 h 6858000"/>
              <a:gd name="connsiteX4-53" fmla="*/ 1433930 w 2154655"/>
              <a:gd name="connsiteY4-54" fmla="*/ 6852362 h 6858000"/>
              <a:gd name="connsiteX5-55" fmla="*/ 1431659 w 2154655"/>
              <a:gd name="connsiteY5-56" fmla="*/ 6858000 h 68580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154655" h="6858000">
                <a:moveTo>
                  <a:pt x="0" y="0"/>
                </a:moveTo>
                <a:lnTo>
                  <a:pt x="3379" y="2021"/>
                </a:lnTo>
                <a:cubicBezTo>
                  <a:pt x="667061" y="423753"/>
                  <a:pt x="1239365" y="963389"/>
                  <a:pt x="1596437" y="1517967"/>
                </a:cubicBezTo>
                <a:cubicBezTo>
                  <a:pt x="2133142" y="2350886"/>
                  <a:pt x="2239839" y="3395752"/>
                  <a:pt x="2097043" y="4379386"/>
                </a:cubicBezTo>
                <a:cubicBezTo>
                  <a:pt x="2032295" y="4824358"/>
                  <a:pt x="1812506" y="5869368"/>
                  <a:pt x="1433930" y="6852362"/>
                </a:cubicBezTo>
                <a:lnTo>
                  <a:pt x="1431659" y="6858000"/>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venir Next LT Pro Light"/>
            </a:endParaRPr>
          </a:p>
        </p:txBody>
      </p:sp>
      <p:sp>
        <p:nvSpPr>
          <p:cNvPr id="6" name="TextBox 5"/>
          <p:cNvSpPr txBox="1"/>
          <p:nvPr/>
        </p:nvSpPr>
        <p:spPr>
          <a:xfrm>
            <a:off x="1545465" y="2790422"/>
            <a:ext cx="3219718"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dirty="0">
                <a:solidFill>
                  <a:schemeClr val="bg1"/>
                </a:solidFill>
              </a:rPr>
              <a:t>Kruskal Minimum Spanning Tree Algorithm</a:t>
            </a:r>
            <a:endParaRPr lang="en-US" dirty="0">
              <a:solidFill>
                <a:schemeClr val="bg1"/>
              </a:solidFill>
            </a:endParaRPr>
          </a:p>
        </p:txBody>
      </p:sp>
      <p:sp>
        <p:nvSpPr>
          <p:cNvPr id="7" name="TextBox 6"/>
          <p:cNvSpPr txBox="1"/>
          <p:nvPr/>
        </p:nvSpPr>
        <p:spPr>
          <a:xfrm>
            <a:off x="-53663" y="6176493"/>
            <a:ext cx="5044225"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a:t>Indian Institute of Engineering Science and Technology, </a:t>
            </a:r>
            <a:r>
              <a:rPr lang="en-US" noProof="1"/>
              <a:t>Shibpur</a:t>
            </a:r>
            <a:endParaRPr lang="en-US" noProof="1"/>
          </a:p>
        </p:txBody>
      </p:sp>
      <p:sp>
        <p:nvSpPr>
          <p:cNvPr id="8" name="TextBox 7"/>
          <p:cNvSpPr txBox="1"/>
          <p:nvPr/>
        </p:nvSpPr>
        <p:spPr>
          <a:xfrm>
            <a:off x="6033940" y="227435"/>
            <a:ext cx="4386866"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sz="3200"/>
              <a:t>Semester 04</a:t>
            </a:r>
            <a:endParaRPr lang="en-US" sz="3200"/>
          </a:p>
        </p:txBody>
      </p:sp>
      <p:pic>
        <p:nvPicPr>
          <p:cNvPr id="10" name="Picture 13" descr="A picture containing shape&#10;&#10;Description automatically generated"/>
          <p:cNvPicPr>
            <a:picLocks noChangeAspect="1"/>
          </p:cNvPicPr>
          <p:nvPr/>
        </p:nvPicPr>
        <p:blipFill>
          <a:blip r:embed="rId2"/>
          <a:stretch>
            <a:fillRect/>
          </a:stretch>
        </p:blipFill>
        <p:spPr>
          <a:xfrm>
            <a:off x="1182710" y="4671531"/>
            <a:ext cx="1562638" cy="1550318"/>
          </a:xfrm>
          <a:prstGeom prst="rect">
            <a:avLst/>
          </a:prstGeom>
        </p:spPr>
      </p:pic>
      <p:sp>
        <p:nvSpPr>
          <p:cNvPr id="4" name="TextBox 3"/>
          <p:cNvSpPr txBox="1"/>
          <p:nvPr/>
        </p:nvSpPr>
        <p:spPr>
          <a:xfrm>
            <a:off x="6209804" y="4960422"/>
            <a:ext cx="5244935"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a:t>Source Codes and Documentations are available at </a:t>
            </a:r>
            <a:r>
              <a:rPr lang="en-US">
                <a:ea typeface="+mn-lt"/>
                <a:cs typeface="+mn-lt"/>
                <a:hlinkClick r:id="rId3"/>
              </a:rPr>
              <a:t>Github</a:t>
            </a:r>
            <a:endParaRPr lang="en-US">
              <a:ea typeface="+mn-lt"/>
              <a:cs typeface="+mn-lt"/>
            </a:endParaRPr>
          </a:p>
        </p:txBody>
      </p:sp>
      <p:pic>
        <p:nvPicPr>
          <p:cNvPr id="9" name="Picture 11" descr="Diagram, shape&#10;&#10;Description automatically generated"/>
          <p:cNvPicPr>
            <a:picLocks noChangeAspect="1"/>
          </p:cNvPicPr>
          <p:nvPr/>
        </p:nvPicPr>
        <p:blipFill>
          <a:blip r:embed="rId4"/>
          <a:stretch>
            <a:fillRect/>
          </a:stretch>
        </p:blipFill>
        <p:spPr>
          <a:xfrm>
            <a:off x="1488374" y="483108"/>
            <a:ext cx="3277588" cy="225991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326571"/>
            <a:ext cx="10668000" cy="821377"/>
          </a:xfrm>
        </p:spPr>
        <p:txBody>
          <a:bodyPr/>
          <a:lstStyle/>
          <a:p>
            <a:r>
              <a:rPr lang="en-US" dirty="0"/>
              <a:t>Greedy Strategy</a:t>
            </a:r>
            <a:endParaRPr lang="en-US" dirty="0"/>
          </a:p>
        </p:txBody>
      </p:sp>
      <p:sp>
        <p:nvSpPr>
          <p:cNvPr id="3" name="Content Placeholder 2"/>
          <p:cNvSpPr>
            <a:spLocks noGrp="1"/>
          </p:cNvSpPr>
          <p:nvPr>
            <p:ph idx="1"/>
          </p:nvPr>
        </p:nvSpPr>
        <p:spPr>
          <a:xfrm>
            <a:off x="762000" y="1335974"/>
            <a:ext cx="10668000" cy="3818083"/>
          </a:xfrm>
        </p:spPr>
        <p:txBody>
          <a:bodyPr vert="horz" lIns="91440" tIns="45720" rIns="91440" bIns="45720" rtlCol="0" anchor="t">
            <a:normAutofit/>
          </a:bodyPr>
          <a:lstStyle/>
          <a:p>
            <a:r>
              <a:rPr lang="en-US" sz="1800" dirty="0">
                <a:solidFill>
                  <a:srgbClr val="FFFFFF">
                    <a:alpha val="70000"/>
                  </a:srgbClr>
                </a:solidFill>
              </a:rPr>
              <a:t>Another strategy to solve this problem is to greedily select non-intersecting diagonals in an ascending order of length by ear clipping the polygon at three adjacent vertices and adding them to our answer .</a:t>
            </a:r>
            <a:endParaRPr lang="en-US" sz="1800" dirty="0">
              <a:solidFill>
                <a:srgbClr val="FFFFFF">
                  <a:alpha val="70000"/>
                </a:srgbClr>
              </a:solidFill>
            </a:endParaRPr>
          </a:p>
          <a:p>
            <a:r>
              <a:rPr lang="en-US" sz="1800" dirty="0">
                <a:solidFill>
                  <a:srgbClr val="FFFFFF">
                    <a:alpha val="70000"/>
                  </a:srgbClr>
                </a:solidFill>
              </a:rPr>
              <a:t>The problem with this greedy approach is that it does not satisfy the exchange property when this problem is mapped to a greedy matroid, because it does not guarantee the optimality of the solution that adding shorter perimeter triangles will not lead to larger perimeter triangles since we are already narrowing the search space by the keyword 'non-intersecting' which must be followed.</a:t>
            </a:r>
            <a:endParaRPr lang="en-US" sz="1800" dirty="0">
              <a:solidFill>
                <a:srgbClr val="FFFFFF">
                  <a:alpha val="70000"/>
                </a:srgbClr>
              </a:solidFill>
            </a:endParaRPr>
          </a:p>
          <a:p>
            <a:r>
              <a:rPr lang="en-US" sz="1800" dirty="0">
                <a:solidFill>
                  <a:srgbClr val="FFFFFF">
                    <a:alpha val="70000"/>
                  </a:srgbClr>
                </a:solidFill>
              </a:rPr>
              <a:t>So it is expected that the greedy solution will not give optimal results than the DP one but it is helpful in situations which demands time and there is less significance to minute deviation from the optimal result.</a:t>
            </a:r>
            <a:endParaRPr lang="en-US" sz="1800" dirty="0">
              <a:solidFill>
                <a:srgbClr val="FFFFFF">
                  <a:alpha val="70000"/>
                </a:srgbClr>
              </a:solidFill>
            </a:endParaRPr>
          </a:p>
          <a:p>
            <a:pPr marL="0" indent="0">
              <a:buNone/>
            </a:pPr>
            <a:endParaRPr lang="en-US" sz="1800" dirty="0">
              <a:solidFill>
                <a:srgbClr val="FFFFFF">
                  <a:alpha val="70000"/>
                </a:srgbClr>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268310"/>
            <a:ext cx="10668000" cy="762000"/>
          </a:xfrm>
        </p:spPr>
        <p:txBody>
          <a:bodyPr/>
          <a:lstStyle/>
          <a:p>
            <a:r>
              <a:rPr lang="en-US" dirty="0"/>
              <a:t>Code Snippet</a:t>
            </a:r>
            <a:endParaRPr lang="en-US" dirty="0"/>
          </a:p>
        </p:txBody>
      </p:sp>
      <p:pic>
        <p:nvPicPr>
          <p:cNvPr id="7" name="Picture 7" descr="Text&#10;&#10;Description automatically generated"/>
          <p:cNvPicPr>
            <a:picLocks noChangeAspect="1"/>
          </p:cNvPicPr>
          <p:nvPr/>
        </p:nvPicPr>
        <p:blipFill>
          <a:blip r:embed="rId1"/>
          <a:stretch>
            <a:fillRect/>
          </a:stretch>
        </p:blipFill>
        <p:spPr>
          <a:xfrm>
            <a:off x="508660" y="1101301"/>
            <a:ext cx="5050664" cy="5093336"/>
          </a:xfrm>
          <a:prstGeom prst="rect">
            <a:avLst/>
          </a:prstGeom>
        </p:spPr>
      </p:pic>
      <p:sp>
        <p:nvSpPr>
          <p:cNvPr id="8" name="TextBox 7"/>
          <p:cNvSpPr txBox="1"/>
          <p:nvPr/>
        </p:nvSpPr>
        <p:spPr>
          <a:xfrm>
            <a:off x="6271655" y="1632857"/>
            <a:ext cx="4700649" cy="4524315"/>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dirty="0"/>
              <a:t>From the code snippet aside we can clearly see that we are clipping smaller perimeter triangles from the polygon and adding its perimeter to our answer. We maintain the non-intersection condition by maintaining a visited array whose size keeps on decreasing by 1 in the recursive cycle.</a:t>
            </a:r>
            <a:endParaRPr lang="en-US" dirty="0"/>
          </a:p>
          <a:p>
            <a:r>
              <a:rPr lang="en-US" dirty="0"/>
              <a:t>Each recursive cycle in the worst case performs O(n) work and there are n-2 recursions taking place(including the base case which takes O(1) time) the total time complexity of the greedy algorithm will be O(N^2) which is better than the DP but the result will vary due to lack of optimal structure in the greedy approach.</a:t>
            </a:r>
            <a:endParaRPr lang="en-US" dirty="0"/>
          </a:p>
          <a:p>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356260"/>
            <a:ext cx="10668000" cy="633351"/>
          </a:xfrm>
        </p:spPr>
        <p:txBody>
          <a:bodyPr>
            <a:normAutofit fontScale="90000"/>
          </a:bodyPr>
          <a:lstStyle/>
          <a:p>
            <a:r>
              <a:rPr lang="en-US" dirty="0"/>
              <a:t>Observation</a:t>
            </a:r>
            <a:endParaRPr lang="en-US" dirty="0"/>
          </a:p>
        </p:txBody>
      </p:sp>
      <p:pic>
        <p:nvPicPr>
          <p:cNvPr id="4" name="Picture 4" descr="Chart, line chart&#10;&#10;Description automatically generated"/>
          <p:cNvPicPr>
            <a:picLocks noGrp="1" noChangeAspect="1"/>
          </p:cNvPicPr>
          <p:nvPr>
            <p:ph idx="1"/>
          </p:nvPr>
        </p:nvPicPr>
        <p:blipFill>
          <a:blip r:embed="rId1"/>
          <a:stretch>
            <a:fillRect/>
          </a:stretch>
        </p:blipFill>
        <p:spPr>
          <a:xfrm>
            <a:off x="7135006" y="1771263"/>
            <a:ext cx="4927875" cy="2422733"/>
          </a:xfrm>
        </p:spPr>
      </p:pic>
      <p:pic>
        <p:nvPicPr>
          <p:cNvPr id="5" name="Picture 5" descr="Chart, line chart&#10;&#10;Description automatically generated"/>
          <p:cNvPicPr>
            <a:picLocks noChangeAspect="1"/>
          </p:cNvPicPr>
          <p:nvPr/>
        </p:nvPicPr>
        <p:blipFill>
          <a:blip r:embed="rId2"/>
          <a:stretch>
            <a:fillRect/>
          </a:stretch>
        </p:blipFill>
        <p:spPr>
          <a:xfrm>
            <a:off x="386980" y="1768740"/>
            <a:ext cx="4969823" cy="2474751"/>
          </a:xfrm>
          <a:prstGeom prst="rect">
            <a:avLst/>
          </a:prstGeom>
        </p:spPr>
      </p:pic>
      <p:sp>
        <p:nvSpPr>
          <p:cNvPr id="6" name="TextBox 5"/>
          <p:cNvSpPr txBox="1"/>
          <p:nvPr/>
        </p:nvSpPr>
        <p:spPr>
          <a:xfrm>
            <a:off x="717467" y="4614058"/>
            <a:ext cx="405740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dirty="0"/>
              <a:t>Greedy vs DP (Time Taken)</a:t>
            </a:r>
            <a:endParaRPr lang="en-US" dirty="0"/>
          </a:p>
        </p:txBody>
      </p:sp>
      <p:sp>
        <p:nvSpPr>
          <p:cNvPr id="7" name="TextBox 6"/>
          <p:cNvSpPr txBox="1"/>
          <p:nvPr/>
        </p:nvSpPr>
        <p:spPr>
          <a:xfrm>
            <a:off x="7337960" y="4564577"/>
            <a:ext cx="4057402"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dirty="0"/>
              <a:t>Offset of how much Greedy result is more than that of the optimal DP result.</a:t>
            </a:r>
            <a:endParaRPr lang="en-US" dirty="0"/>
          </a:p>
        </p:txBody>
      </p:sp>
      <p:sp>
        <p:nvSpPr>
          <p:cNvPr id="8" name="TextBox 7"/>
          <p:cNvSpPr txBox="1"/>
          <p:nvPr/>
        </p:nvSpPr>
        <p:spPr>
          <a:xfrm>
            <a:off x="1558636" y="5566558"/>
            <a:ext cx="6481948"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dirty="0"/>
              <a:t>We can clearly see that the DP and the Greedy results show mismatch which becomes significant when the number of vertices in the polygon is significantly high.</a:t>
            </a:r>
            <a:endParaRPr lang="en-US"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2623" y="227610"/>
            <a:ext cx="10668000" cy="1524000"/>
          </a:xfrm>
        </p:spPr>
        <p:txBody>
          <a:bodyPr/>
          <a:lstStyle/>
          <a:p>
            <a:pPr>
              <a:lnSpc>
                <a:spcPct val="100000"/>
              </a:lnSpc>
              <a:spcBef>
                <a:spcPts val="0"/>
              </a:spcBef>
            </a:pPr>
            <a:r>
              <a:rPr lang="en-GB" dirty="0">
                <a:ea typeface="+mj-lt"/>
                <a:cs typeface="+mj-lt"/>
              </a:rPr>
              <a:t>2. Data Compression Strategies: </a:t>
            </a:r>
            <a:endParaRPr lang="en-US" dirty="0">
              <a:ea typeface="+mj-lt"/>
              <a:cs typeface="+mj-lt"/>
            </a:endParaRPr>
          </a:p>
          <a:p>
            <a:pPr>
              <a:lnSpc>
                <a:spcPct val="100000"/>
              </a:lnSpc>
              <a:spcBef>
                <a:spcPts val="0"/>
              </a:spcBef>
            </a:pPr>
            <a:r>
              <a:rPr lang="en-GB" dirty="0">
                <a:ea typeface="+mj-lt"/>
                <a:cs typeface="+mj-lt"/>
              </a:rPr>
              <a:t>    Shannon Fano and Huffman</a:t>
            </a:r>
            <a:endParaRPr lang="en-US" dirty="0"/>
          </a:p>
        </p:txBody>
      </p:sp>
      <p:sp>
        <p:nvSpPr>
          <p:cNvPr id="3" name="Content Placeholder 2"/>
          <p:cNvSpPr>
            <a:spLocks noGrp="1"/>
          </p:cNvSpPr>
          <p:nvPr>
            <p:ph idx="1"/>
          </p:nvPr>
        </p:nvSpPr>
        <p:spPr/>
        <p:txBody>
          <a:bodyPr vert="horz" lIns="91440" tIns="45720" rIns="91440" bIns="45720" rtlCol="0" anchor="t">
            <a:normAutofit fontScale="77500" lnSpcReduction="20000"/>
          </a:bodyPr>
          <a:lstStyle/>
          <a:p>
            <a:pPr>
              <a:lnSpc>
                <a:spcPct val="115000"/>
              </a:lnSpc>
              <a:spcBef>
                <a:spcPts val="0"/>
              </a:spcBef>
            </a:pPr>
            <a:r>
              <a:rPr lang="en-GB" b="1" dirty="0">
                <a:ea typeface="+mn-lt"/>
                <a:cs typeface="+mn-lt"/>
              </a:rPr>
              <a:t>Data compression</a:t>
            </a:r>
            <a:r>
              <a:rPr lang="en-GB" dirty="0">
                <a:ea typeface="+mn-lt"/>
                <a:cs typeface="+mn-lt"/>
              </a:rPr>
              <a:t> is a technique used to reduce the size of data by encoding it in a more efficient manner. Two very popular algorithms for data compression are Shannon-Fano and Huffman coding.</a:t>
            </a:r>
            <a:endParaRPr lang="en-US" dirty="0">
              <a:ea typeface="+mn-lt"/>
              <a:cs typeface="+mn-lt"/>
            </a:endParaRPr>
          </a:p>
          <a:p>
            <a:pPr>
              <a:lnSpc>
                <a:spcPct val="115000"/>
              </a:lnSpc>
              <a:spcBef>
                <a:spcPts val="1600"/>
              </a:spcBef>
            </a:pPr>
            <a:r>
              <a:rPr lang="en-GB" b="1" dirty="0">
                <a:ea typeface="+mn-lt"/>
                <a:cs typeface="+mn-lt"/>
              </a:rPr>
              <a:t>Shannon-Fano</a:t>
            </a:r>
            <a:r>
              <a:rPr lang="en-GB" dirty="0">
                <a:ea typeface="+mn-lt"/>
                <a:cs typeface="+mn-lt"/>
              </a:rPr>
              <a:t> coding is a prefix code where each symbol is assigned a binary code based on its probability of occurrence in the data.</a:t>
            </a:r>
            <a:endParaRPr lang="en-US" dirty="0">
              <a:ea typeface="+mn-lt"/>
              <a:cs typeface="+mn-lt"/>
            </a:endParaRPr>
          </a:p>
          <a:p>
            <a:pPr>
              <a:lnSpc>
                <a:spcPct val="115000"/>
              </a:lnSpc>
              <a:spcBef>
                <a:spcPts val="1600"/>
              </a:spcBef>
            </a:pPr>
            <a:r>
              <a:rPr lang="en-GB" b="1" dirty="0">
                <a:ea typeface="+mn-lt"/>
                <a:cs typeface="+mn-lt"/>
              </a:rPr>
              <a:t>Huffman coding</a:t>
            </a:r>
            <a:r>
              <a:rPr lang="en-GB" dirty="0">
                <a:ea typeface="+mn-lt"/>
                <a:cs typeface="+mn-lt"/>
              </a:rPr>
              <a:t> is also a prefix code where each symbol is assigned a variable length binary code based on its frequency of occurrence in the data.</a:t>
            </a:r>
            <a:endParaRPr lang="en-US" dirty="0">
              <a:ea typeface="+mn-lt"/>
              <a:cs typeface="+mn-lt"/>
            </a:endParaRPr>
          </a:p>
          <a:p>
            <a:pPr>
              <a:lnSpc>
                <a:spcPct val="115000"/>
              </a:lnSpc>
              <a:spcBef>
                <a:spcPts val="1600"/>
              </a:spcBef>
              <a:spcAft>
                <a:spcPts val="1600"/>
              </a:spcAft>
            </a:pPr>
            <a:r>
              <a:rPr lang="en-GB" dirty="0">
                <a:ea typeface="+mn-lt"/>
                <a:cs typeface="+mn-lt"/>
              </a:rPr>
              <a:t>Both are lossless data compression techniques, meaning that there is no loss of data in data compression and decompression.</a:t>
            </a:r>
            <a:endParaRPr lang="en-US"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18"/>
          <p:cNvSpPr txBox="1">
            <a:spLocks noGrp="1"/>
          </p:cNvSpPr>
          <p:nvPr>
            <p:ph type="title"/>
          </p:nvPr>
        </p:nvSpPr>
        <p:spPr>
          <a:xfrm>
            <a:off x="829455" y="515104"/>
            <a:ext cx="9385200" cy="815600"/>
          </a:xfrm>
          <a:prstGeom prst="rect">
            <a:avLst/>
          </a:prstGeom>
        </p:spPr>
        <p:txBody>
          <a:bodyPr spcFirstLastPara="1" wrap="square" lIns="121900" tIns="121900" rIns="121900" bIns="121900" anchor="t" anchorCtr="0">
            <a:noAutofit/>
          </a:bodyPr>
          <a:lstStyle/>
          <a:p>
            <a:r>
              <a:rPr lang="en-GB"/>
              <a:t>Background…</a:t>
            </a:r>
            <a:endParaRPr lang="en-GB"/>
          </a:p>
        </p:txBody>
      </p:sp>
      <p:sp>
        <p:nvSpPr>
          <p:cNvPr id="235" name="Google Shape;235;p18"/>
          <p:cNvSpPr txBox="1">
            <a:spLocks noGrp="1"/>
          </p:cNvSpPr>
          <p:nvPr>
            <p:ph type="body" idx="1"/>
          </p:nvPr>
        </p:nvSpPr>
        <p:spPr>
          <a:xfrm>
            <a:off x="908623" y="1784607"/>
            <a:ext cx="10382987" cy="4628800"/>
          </a:xfrm>
          <a:prstGeom prst="rect">
            <a:avLst/>
          </a:prstGeom>
        </p:spPr>
        <p:txBody>
          <a:bodyPr spcFirstLastPara="1" wrap="square" lIns="121900" tIns="121900" rIns="121900" bIns="121900" anchor="t" anchorCtr="0">
            <a:noAutofit/>
          </a:bodyPr>
          <a:lstStyle/>
          <a:p>
            <a:pPr marL="0" indent="0">
              <a:buNone/>
            </a:pPr>
            <a:r>
              <a:rPr lang="en-GB"/>
              <a:t>The problem of finding the prefix code with the minimum expected length is equivalent to finding the set of lengths  l1,l2 , . . . , lm satisfying the Kraft inequality and whose expected length  is </a:t>
            </a:r>
            <a:r>
              <a:rPr lang="en-US" altLang="en-GB"/>
              <a:t>L=</a:t>
            </a:r>
            <a:r>
              <a:rPr lang="en-GB"/>
              <a:t>Σ</a:t>
            </a:r>
            <a:r>
              <a:rPr lang="en-US" altLang="en-GB"/>
              <a:t>lipi </a:t>
            </a:r>
            <a:r>
              <a:rPr lang="en-GB"/>
              <a:t>less than the expected length of any other prefix code.</a:t>
            </a:r>
            <a:endParaRPr lang="en-GB"/>
          </a:p>
          <a:p>
            <a:pPr marL="0" indent="0">
              <a:spcBef>
                <a:spcPts val="2135"/>
              </a:spcBef>
              <a:buNone/>
            </a:pPr>
            <a:r>
              <a:rPr lang="en-GB"/>
              <a:t>The mathematics yields us the following result: </a:t>
            </a:r>
            <a:r>
              <a:rPr lang="en-US" altLang="en-GB"/>
              <a:t>H(X) </a:t>
            </a:r>
            <a:r>
              <a:rPr lang="en-US" altLang="en-GB">
                <a:latin typeface="Arial" panose="020B0604020202020204" pitchFamily="34" charset="0"/>
                <a:cs typeface="Arial" panose="020B0604020202020204" pitchFamily="34" charset="0"/>
              </a:rPr>
              <a:t>≤ L &lt; H(X) + 1  </a:t>
            </a:r>
            <a:r>
              <a:rPr lang="en-GB"/>
              <a:t>where </a:t>
            </a:r>
            <a:r>
              <a:rPr lang="en-US" altLang="en-GB"/>
              <a:t>H(X) </a:t>
            </a:r>
            <a:r>
              <a:rPr lang="en-GB"/>
              <a:t> here is the file entropy that gives a quantitative measure of the degree of randomness in the file.</a:t>
            </a:r>
            <a:endParaRPr lang="en-GB"/>
          </a:p>
          <a:p>
            <a:pPr marL="0" indent="0">
              <a:spcBef>
                <a:spcPts val="2135"/>
              </a:spcBef>
              <a:buNone/>
            </a:pPr>
            <a:r>
              <a:rPr lang="en-GB"/>
              <a:t>( </a:t>
            </a:r>
            <a:r>
              <a:rPr lang="en-US" altLang="en-GB"/>
              <a:t>H(X)</a:t>
            </a:r>
            <a:r>
              <a:rPr lang="en-GB"/>
              <a:t> is calculated as  </a:t>
            </a:r>
            <a:r>
              <a:rPr lang="en-GB">
                <a:sym typeface="+mn-ea"/>
              </a:rPr>
              <a:t>Σ</a:t>
            </a:r>
            <a:r>
              <a:rPr lang="en-GB"/>
              <a:t> </a:t>
            </a:r>
            <a:r>
              <a:rPr lang="en-US" altLang="en-GB"/>
              <a:t>pi log(1/pi)</a:t>
            </a:r>
            <a:r>
              <a:rPr lang="en-GB"/>
              <a:t> )</a:t>
            </a:r>
            <a:endParaRPr lang="en-GB"/>
          </a:p>
          <a:p>
            <a:pPr marL="0" indent="0">
              <a:spcBef>
                <a:spcPts val="2135"/>
              </a:spcBef>
              <a:buNone/>
            </a:pPr>
            <a:r>
              <a:rPr lang="en-GB"/>
              <a:t>The above inequality shows that the average codeword length L for the prefix code must be greater than or equal to the entropy H of the source.</a:t>
            </a:r>
            <a:endParaRPr lang="en-GB"/>
          </a:p>
          <a:p>
            <a:pPr marL="0" indent="0">
              <a:spcBef>
                <a:spcPts val="2135"/>
              </a:spcBef>
              <a:buNone/>
            </a:pPr>
            <a:r>
              <a:rPr lang="en-GB"/>
              <a:t>This relationship between entropy and codeword length is a fundamental result in information theory, and it shows that the optimal average codeword length for a prefix code is equal to the entropy of the source.</a:t>
            </a:r>
            <a:endParaRPr lang="en-GB"/>
          </a:p>
          <a:p>
            <a:pPr marL="0" indent="0">
              <a:spcBef>
                <a:spcPts val="2135"/>
              </a:spcBef>
              <a:spcAft>
                <a:spcPts val="2135"/>
              </a:spcAft>
              <a:buNone/>
            </a:pPr>
            <a:r>
              <a:rPr lang="en-GB"/>
              <a:t>			</a:t>
            </a:r>
            <a:endParaRPr lang="en-GB"/>
          </a:p>
        </p:txBody>
      </p:sp>
      <mc:AlternateContent xmlns:mc="http://schemas.openxmlformats.org/markup-compatibility/2006">
        <mc:Choice xmlns:a14="http://schemas.microsoft.com/office/drawing/2010/main" Requires="a14">
          <p:sp>
            <p:nvSpPr>
              <p:cNvPr id="2" name="Text Box 1"/>
              <p:cNvSpPr txBox="1"/>
              <p:nvPr/>
            </p:nvSpPr>
            <p:spPr>
              <a:xfrm>
                <a:off x="5036439" y="3244786"/>
                <a:ext cx="2118995" cy="368300"/>
              </a:xfrm>
              <a:prstGeom prst="rect">
                <a:avLst/>
              </a:prstGeom>
              <a:noFill/>
            </p:spPr>
            <p:txBody>
              <a:bodyPr wrap="none" rtlCol="0" anchor="t">
                <a:spAutoFit/>
              </a:bodyPr>
              <a:p>
                <a:pPr algn="l"/>
                <a14:m>
                  <m:oMathPara xmlns:m="http://schemas.openxmlformats.org/officeDocument/2006/math">
                    <m:oMathParaPr>
                      <m:jc m:val="centerGroup"/>
                    </m:oMathParaPr>
                    <m:oMath xmlns:m="http://schemas.openxmlformats.org/officeDocument/2006/math">
                      <a:fld id="{A014E3AA-ED43-4096-A193-A1A0533394C9}" type="mathplaceholder">
                        <a:rPr lang="en-US" i="1">
                          <a:latin typeface="Cambria Math" panose="02040503050406030204" charset="0"/>
                          <a:cs typeface="Cambria Math" panose="02040503050406030204" charset="0"/>
                        </a:rPr>
                        <a:t>Type equation here.</a:t>
                      </a:fld>
                    </m:oMath>
                  </m:oMathPara>
                </a14:m>
                <a:endParaRPr lang="en-US"/>
              </a:p>
            </p:txBody>
          </p:sp>
        </mc:Choice>
        <mc:Fallback>
          <p:sp>
            <p:nvSpPr>
              <p:cNvPr id="2" name="Text Box 1"/>
              <p:cNvSpPr txBox="1">
                <a:spLocks noRot="1" noChangeAspect="1" noMove="1" noResize="1" noEditPoints="1" noAdjustHandles="1" noChangeArrowheads="1" noChangeShapeType="1" noTextEdit="1"/>
              </p:cNvSpPr>
              <p:nvPr/>
            </p:nvSpPr>
            <p:spPr>
              <a:xfrm>
                <a:off x="5036439" y="3244786"/>
                <a:ext cx="2118995" cy="368300"/>
              </a:xfrm>
              <a:prstGeom prst="rect">
                <a:avLst/>
              </a:prstGeom>
              <a:blipFill rotWithShape="1">
                <a:blip r:embed="rId1"/>
                <a:stretch>
                  <a:fillRect l="-12" t="-155" r="12" b="155"/>
                </a:stretch>
              </a:blipFill>
            </p:spPr>
            <p:txBody>
              <a:bodyPr/>
              <a:lstStyle/>
              <a:p>
                <a:r>
                  <a:rPr lang="en-US" altLang="en-US">
                    <a:noFill/>
                  </a:rPr>
                  <a:t> </a:t>
                </a:r>
              </a:p>
            </p:txBody>
          </p:sp>
        </mc:Fallback>
      </mc:AlternateContent>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19"/>
          <p:cNvSpPr txBox="1">
            <a:spLocks noGrp="1"/>
          </p:cNvSpPr>
          <p:nvPr>
            <p:ph type="title"/>
          </p:nvPr>
        </p:nvSpPr>
        <p:spPr>
          <a:xfrm>
            <a:off x="1730000" y="17000"/>
            <a:ext cx="9385200" cy="753200"/>
          </a:xfrm>
          <a:prstGeom prst="rect">
            <a:avLst/>
          </a:prstGeom>
        </p:spPr>
        <p:txBody>
          <a:bodyPr spcFirstLastPara="1" wrap="square" lIns="121900" tIns="121900" rIns="121900" bIns="121900" anchor="t" anchorCtr="0">
            <a:noAutofit/>
          </a:bodyPr>
          <a:lstStyle/>
          <a:p>
            <a:r>
              <a:rPr lang="en-GB"/>
              <a:t>2(a) Encoding algorithm for Shannon-Fano </a:t>
            </a:r>
            <a:endParaRPr lang="en-GB"/>
          </a:p>
        </p:txBody>
      </p:sp>
      <p:pic>
        <p:nvPicPr>
          <p:cNvPr id="246" name="Google Shape;246;p19"/>
          <p:cNvPicPr preferRelativeResize="0"/>
          <p:nvPr/>
        </p:nvPicPr>
        <p:blipFill>
          <a:blip r:embed="rId1"/>
          <a:stretch>
            <a:fillRect/>
          </a:stretch>
        </p:blipFill>
        <p:spPr>
          <a:xfrm>
            <a:off x="2520334" y="1500433"/>
            <a:ext cx="2945836" cy="1218800"/>
          </a:xfrm>
          <a:prstGeom prst="rect">
            <a:avLst/>
          </a:prstGeom>
          <a:noFill/>
          <a:ln>
            <a:noFill/>
          </a:ln>
        </p:spPr>
      </p:pic>
      <p:sp>
        <p:nvSpPr>
          <p:cNvPr id="247" name="Google Shape;247;p19"/>
          <p:cNvSpPr txBox="1">
            <a:spLocks noGrp="1"/>
          </p:cNvSpPr>
          <p:nvPr>
            <p:ph type="body" idx="1"/>
          </p:nvPr>
        </p:nvSpPr>
        <p:spPr>
          <a:xfrm>
            <a:off x="2458633" y="870867"/>
            <a:ext cx="1941600" cy="480000"/>
          </a:xfrm>
          <a:prstGeom prst="rect">
            <a:avLst/>
          </a:prstGeom>
        </p:spPr>
        <p:txBody>
          <a:bodyPr spcFirstLastPara="1" wrap="square" lIns="121900" tIns="121900" rIns="121900" bIns="121900" anchor="t" anchorCtr="0">
            <a:noAutofit/>
          </a:bodyPr>
          <a:lstStyle/>
          <a:p>
            <a:pPr marL="0" indent="0">
              <a:spcAft>
                <a:spcPts val="2135"/>
              </a:spcAft>
              <a:buNone/>
            </a:pPr>
            <a:r>
              <a:rPr lang="en-GB" b="1"/>
              <a:t>How it works:</a:t>
            </a:r>
            <a:endParaRPr b="1"/>
          </a:p>
        </p:txBody>
      </p:sp>
      <p:pic>
        <p:nvPicPr>
          <p:cNvPr id="248" name="Google Shape;248;p19"/>
          <p:cNvPicPr preferRelativeResize="0"/>
          <p:nvPr/>
        </p:nvPicPr>
        <p:blipFill>
          <a:blip r:embed="rId2"/>
          <a:stretch>
            <a:fillRect/>
          </a:stretch>
        </p:blipFill>
        <p:spPr>
          <a:xfrm>
            <a:off x="2520333" y="2976165"/>
            <a:ext cx="2945835" cy="1226036"/>
          </a:xfrm>
          <a:prstGeom prst="rect">
            <a:avLst/>
          </a:prstGeom>
          <a:noFill/>
          <a:ln>
            <a:noFill/>
          </a:ln>
        </p:spPr>
      </p:pic>
      <p:sp>
        <p:nvSpPr>
          <p:cNvPr id="249" name="Google Shape;249;p19"/>
          <p:cNvSpPr txBox="1">
            <a:spLocks noGrp="1"/>
          </p:cNvSpPr>
          <p:nvPr>
            <p:ph type="body" idx="1"/>
          </p:nvPr>
        </p:nvSpPr>
        <p:spPr>
          <a:xfrm>
            <a:off x="1544233" y="1480467"/>
            <a:ext cx="976000" cy="480000"/>
          </a:xfrm>
          <a:prstGeom prst="rect">
            <a:avLst/>
          </a:prstGeom>
        </p:spPr>
        <p:txBody>
          <a:bodyPr spcFirstLastPara="1" wrap="square" lIns="121900" tIns="121900" rIns="121900" bIns="121900" anchor="t" anchorCtr="0">
            <a:noAutofit/>
          </a:bodyPr>
          <a:lstStyle/>
          <a:p>
            <a:pPr marL="0" indent="0">
              <a:spcAft>
                <a:spcPts val="2135"/>
              </a:spcAft>
              <a:buNone/>
            </a:pPr>
            <a:r>
              <a:rPr lang="en-GB"/>
              <a:t>Step 1:</a:t>
            </a:r>
            <a:endParaRPr lang="en-GB"/>
          </a:p>
        </p:txBody>
      </p:sp>
      <p:sp>
        <p:nvSpPr>
          <p:cNvPr id="250" name="Google Shape;250;p19"/>
          <p:cNvSpPr txBox="1">
            <a:spLocks noGrp="1"/>
          </p:cNvSpPr>
          <p:nvPr>
            <p:ph type="body" idx="1"/>
          </p:nvPr>
        </p:nvSpPr>
        <p:spPr>
          <a:xfrm>
            <a:off x="1544233" y="2902867"/>
            <a:ext cx="976000" cy="480000"/>
          </a:xfrm>
          <a:prstGeom prst="rect">
            <a:avLst/>
          </a:prstGeom>
        </p:spPr>
        <p:txBody>
          <a:bodyPr spcFirstLastPara="1" wrap="square" lIns="121900" tIns="121900" rIns="121900" bIns="121900" anchor="t" anchorCtr="0">
            <a:noAutofit/>
          </a:bodyPr>
          <a:lstStyle/>
          <a:p>
            <a:pPr marL="0" indent="0">
              <a:spcAft>
                <a:spcPts val="2135"/>
              </a:spcAft>
              <a:buNone/>
            </a:pPr>
            <a:r>
              <a:rPr lang="en-GB"/>
              <a:t>Step 2:</a:t>
            </a:r>
            <a:endParaRPr lang="en-GB"/>
          </a:p>
        </p:txBody>
      </p:sp>
      <p:sp>
        <p:nvSpPr>
          <p:cNvPr id="251" name="Google Shape;251;p19"/>
          <p:cNvSpPr txBox="1">
            <a:spLocks noGrp="1"/>
          </p:cNvSpPr>
          <p:nvPr>
            <p:ph type="body" idx="1"/>
          </p:nvPr>
        </p:nvSpPr>
        <p:spPr>
          <a:xfrm>
            <a:off x="1544233" y="4426867"/>
            <a:ext cx="976000" cy="480000"/>
          </a:xfrm>
          <a:prstGeom prst="rect">
            <a:avLst/>
          </a:prstGeom>
        </p:spPr>
        <p:txBody>
          <a:bodyPr spcFirstLastPara="1" wrap="square" lIns="121900" tIns="121900" rIns="121900" bIns="121900" anchor="t" anchorCtr="0">
            <a:noAutofit/>
          </a:bodyPr>
          <a:lstStyle/>
          <a:p>
            <a:pPr marL="0" indent="0">
              <a:spcAft>
                <a:spcPts val="2135"/>
              </a:spcAft>
              <a:buNone/>
            </a:pPr>
            <a:r>
              <a:rPr lang="en-GB"/>
              <a:t>Step 3:</a:t>
            </a:r>
            <a:endParaRPr lang="en-GB"/>
          </a:p>
        </p:txBody>
      </p:sp>
      <p:sp>
        <p:nvSpPr>
          <p:cNvPr id="252" name="Google Shape;252;p19"/>
          <p:cNvSpPr txBox="1">
            <a:spLocks noGrp="1"/>
          </p:cNvSpPr>
          <p:nvPr>
            <p:ph type="body" idx="1"/>
          </p:nvPr>
        </p:nvSpPr>
        <p:spPr>
          <a:xfrm>
            <a:off x="6014633" y="1480467"/>
            <a:ext cx="976000" cy="480000"/>
          </a:xfrm>
          <a:prstGeom prst="rect">
            <a:avLst/>
          </a:prstGeom>
        </p:spPr>
        <p:txBody>
          <a:bodyPr spcFirstLastPara="1" wrap="square" lIns="121900" tIns="121900" rIns="121900" bIns="121900" anchor="t" anchorCtr="0">
            <a:noAutofit/>
          </a:bodyPr>
          <a:lstStyle/>
          <a:p>
            <a:pPr marL="0" indent="0">
              <a:spcAft>
                <a:spcPts val="2135"/>
              </a:spcAft>
              <a:buNone/>
            </a:pPr>
            <a:r>
              <a:rPr lang="en-GB"/>
              <a:t>Step 4:</a:t>
            </a:r>
            <a:endParaRPr lang="en-GB"/>
          </a:p>
        </p:txBody>
      </p:sp>
      <p:grpSp>
        <p:nvGrpSpPr>
          <p:cNvPr id="253" name="Google Shape;253;p19"/>
          <p:cNvGrpSpPr/>
          <p:nvPr/>
        </p:nvGrpSpPr>
        <p:grpSpPr>
          <a:xfrm>
            <a:off x="2520334" y="4485509"/>
            <a:ext cx="2945833" cy="1656259"/>
            <a:chOff x="810375" y="3364132"/>
            <a:chExt cx="2209375" cy="1242194"/>
          </a:xfrm>
        </p:grpSpPr>
        <p:pic>
          <p:nvPicPr>
            <p:cNvPr id="254" name="Google Shape;254;p19"/>
            <p:cNvPicPr preferRelativeResize="0"/>
            <p:nvPr/>
          </p:nvPicPr>
          <p:blipFill>
            <a:blip r:embed="rId3"/>
            <a:stretch>
              <a:fillRect/>
            </a:stretch>
          </p:blipFill>
          <p:spPr>
            <a:xfrm>
              <a:off x="810375" y="3364132"/>
              <a:ext cx="2209375" cy="1242194"/>
            </a:xfrm>
            <a:prstGeom prst="rect">
              <a:avLst/>
            </a:prstGeom>
            <a:noFill/>
            <a:ln>
              <a:noFill/>
            </a:ln>
          </p:spPr>
        </p:pic>
        <p:pic>
          <p:nvPicPr>
            <p:cNvPr id="255" name="Google Shape;255;p19"/>
            <p:cNvPicPr preferRelativeResize="0"/>
            <p:nvPr/>
          </p:nvPicPr>
          <p:blipFill>
            <a:blip r:embed="rId4"/>
            <a:stretch>
              <a:fillRect/>
            </a:stretch>
          </p:blipFill>
          <p:spPr>
            <a:xfrm>
              <a:off x="1190950" y="3864919"/>
              <a:ext cx="106550" cy="146506"/>
            </a:xfrm>
            <a:prstGeom prst="rect">
              <a:avLst/>
            </a:prstGeom>
            <a:noFill/>
            <a:ln>
              <a:noFill/>
            </a:ln>
          </p:spPr>
        </p:pic>
        <p:pic>
          <p:nvPicPr>
            <p:cNvPr id="256" name="Google Shape;256;p19"/>
            <p:cNvPicPr preferRelativeResize="0"/>
            <p:nvPr/>
          </p:nvPicPr>
          <p:blipFill>
            <a:blip r:embed="rId5"/>
            <a:stretch>
              <a:fillRect/>
            </a:stretch>
          </p:blipFill>
          <p:spPr>
            <a:xfrm>
              <a:off x="2562550" y="3871579"/>
              <a:ext cx="106550" cy="133183"/>
            </a:xfrm>
            <a:prstGeom prst="rect">
              <a:avLst/>
            </a:prstGeom>
            <a:noFill/>
            <a:ln>
              <a:noFill/>
            </a:ln>
          </p:spPr>
        </p:pic>
      </p:grpSp>
      <p:pic>
        <p:nvPicPr>
          <p:cNvPr id="257" name="Google Shape;257;p19"/>
          <p:cNvPicPr preferRelativeResize="0"/>
          <p:nvPr/>
        </p:nvPicPr>
        <p:blipFill rotWithShape="1">
          <a:blip r:embed="rId6"/>
          <a:srcRect l="3833" t="6235" r="3805"/>
          <a:stretch>
            <a:fillRect/>
          </a:stretch>
        </p:blipFill>
        <p:spPr>
          <a:xfrm>
            <a:off x="6990634" y="4611234"/>
            <a:ext cx="3653133" cy="1844217"/>
          </a:xfrm>
          <a:prstGeom prst="rect">
            <a:avLst/>
          </a:prstGeom>
          <a:noFill/>
          <a:ln>
            <a:noFill/>
          </a:ln>
        </p:spPr>
      </p:pic>
      <p:sp>
        <p:nvSpPr>
          <p:cNvPr id="258" name="Google Shape;258;p19"/>
          <p:cNvSpPr txBox="1">
            <a:spLocks noGrp="1"/>
          </p:cNvSpPr>
          <p:nvPr>
            <p:ph type="body" idx="1"/>
          </p:nvPr>
        </p:nvSpPr>
        <p:spPr>
          <a:xfrm>
            <a:off x="6014633" y="4528467"/>
            <a:ext cx="976000" cy="480000"/>
          </a:xfrm>
          <a:prstGeom prst="rect">
            <a:avLst/>
          </a:prstGeom>
        </p:spPr>
        <p:txBody>
          <a:bodyPr spcFirstLastPara="1" wrap="square" lIns="121900" tIns="121900" rIns="121900" bIns="121900" anchor="t" anchorCtr="0">
            <a:noAutofit/>
          </a:bodyPr>
          <a:lstStyle/>
          <a:p>
            <a:pPr marL="0" indent="0">
              <a:spcAft>
                <a:spcPts val="2135"/>
              </a:spcAft>
              <a:buNone/>
            </a:pPr>
            <a:r>
              <a:rPr lang="en-GB"/>
              <a:t>Step 5:</a:t>
            </a:r>
            <a:endParaRPr lang="en-GB"/>
          </a:p>
        </p:txBody>
      </p:sp>
      <p:grpSp>
        <p:nvGrpSpPr>
          <p:cNvPr id="259" name="Google Shape;259;p19"/>
          <p:cNvGrpSpPr/>
          <p:nvPr/>
        </p:nvGrpSpPr>
        <p:grpSpPr>
          <a:xfrm>
            <a:off x="7020900" y="1452468"/>
            <a:ext cx="3626867" cy="3033033"/>
            <a:chOff x="4185800" y="1089350"/>
            <a:chExt cx="2720150" cy="2274775"/>
          </a:xfrm>
        </p:grpSpPr>
        <p:pic>
          <p:nvPicPr>
            <p:cNvPr id="260" name="Google Shape;260;p19"/>
            <p:cNvPicPr preferRelativeResize="0"/>
            <p:nvPr/>
          </p:nvPicPr>
          <p:blipFill rotWithShape="1">
            <a:blip r:embed="rId7"/>
            <a:srcRect b="15023"/>
            <a:stretch>
              <a:fillRect/>
            </a:stretch>
          </p:blipFill>
          <p:spPr>
            <a:xfrm>
              <a:off x="4185800" y="1089350"/>
              <a:ext cx="2717151" cy="2274775"/>
            </a:xfrm>
            <a:prstGeom prst="rect">
              <a:avLst/>
            </a:prstGeom>
            <a:noFill/>
            <a:ln>
              <a:noFill/>
            </a:ln>
          </p:spPr>
        </p:pic>
        <p:pic>
          <p:nvPicPr>
            <p:cNvPr id="261" name="Google Shape;261;p19"/>
            <p:cNvPicPr preferRelativeResize="0"/>
            <p:nvPr/>
          </p:nvPicPr>
          <p:blipFill>
            <a:blip r:embed="rId4"/>
            <a:stretch>
              <a:fillRect/>
            </a:stretch>
          </p:blipFill>
          <p:spPr>
            <a:xfrm>
              <a:off x="4811250" y="1627544"/>
              <a:ext cx="106550" cy="146506"/>
            </a:xfrm>
            <a:prstGeom prst="rect">
              <a:avLst/>
            </a:prstGeom>
            <a:noFill/>
            <a:ln>
              <a:noFill/>
            </a:ln>
          </p:spPr>
        </p:pic>
        <p:pic>
          <p:nvPicPr>
            <p:cNvPr id="262" name="Google Shape;262;p19"/>
            <p:cNvPicPr preferRelativeResize="0"/>
            <p:nvPr/>
          </p:nvPicPr>
          <p:blipFill>
            <a:blip r:embed="rId4"/>
            <a:stretch>
              <a:fillRect/>
            </a:stretch>
          </p:blipFill>
          <p:spPr>
            <a:xfrm>
              <a:off x="4506450" y="2160944"/>
              <a:ext cx="106550" cy="146506"/>
            </a:xfrm>
            <a:prstGeom prst="rect">
              <a:avLst/>
            </a:prstGeom>
            <a:noFill/>
            <a:ln>
              <a:noFill/>
            </a:ln>
          </p:spPr>
        </p:pic>
        <p:pic>
          <p:nvPicPr>
            <p:cNvPr id="263" name="Google Shape;263;p19"/>
            <p:cNvPicPr preferRelativeResize="0"/>
            <p:nvPr/>
          </p:nvPicPr>
          <p:blipFill>
            <a:blip r:embed="rId4"/>
            <a:stretch>
              <a:fillRect/>
            </a:stretch>
          </p:blipFill>
          <p:spPr>
            <a:xfrm>
              <a:off x="5725650" y="2160944"/>
              <a:ext cx="106550" cy="146506"/>
            </a:xfrm>
            <a:prstGeom prst="rect">
              <a:avLst/>
            </a:prstGeom>
            <a:noFill/>
            <a:ln>
              <a:noFill/>
            </a:ln>
          </p:spPr>
        </p:pic>
        <p:pic>
          <p:nvPicPr>
            <p:cNvPr id="264" name="Google Shape;264;p19"/>
            <p:cNvPicPr preferRelativeResize="0"/>
            <p:nvPr/>
          </p:nvPicPr>
          <p:blipFill>
            <a:blip r:embed="rId4"/>
            <a:stretch>
              <a:fillRect/>
            </a:stretch>
          </p:blipFill>
          <p:spPr>
            <a:xfrm>
              <a:off x="6030450" y="2770544"/>
              <a:ext cx="106550" cy="146506"/>
            </a:xfrm>
            <a:prstGeom prst="rect">
              <a:avLst/>
            </a:prstGeom>
            <a:noFill/>
            <a:ln>
              <a:noFill/>
            </a:ln>
          </p:spPr>
        </p:pic>
        <p:pic>
          <p:nvPicPr>
            <p:cNvPr id="265" name="Google Shape;265;p19"/>
            <p:cNvPicPr preferRelativeResize="0"/>
            <p:nvPr/>
          </p:nvPicPr>
          <p:blipFill>
            <a:blip r:embed="rId5"/>
            <a:stretch>
              <a:fillRect/>
            </a:stretch>
          </p:blipFill>
          <p:spPr>
            <a:xfrm>
              <a:off x="6692850" y="2167604"/>
              <a:ext cx="106550" cy="133183"/>
            </a:xfrm>
            <a:prstGeom prst="rect">
              <a:avLst/>
            </a:prstGeom>
            <a:noFill/>
            <a:ln>
              <a:noFill/>
            </a:ln>
          </p:spPr>
        </p:pic>
        <p:pic>
          <p:nvPicPr>
            <p:cNvPr id="266" name="Google Shape;266;p19"/>
            <p:cNvPicPr preferRelativeResize="0"/>
            <p:nvPr/>
          </p:nvPicPr>
          <p:blipFill>
            <a:blip r:embed="rId5"/>
            <a:stretch>
              <a:fillRect/>
            </a:stretch>
          </p:blipFill>
          <p:spPr>
            <a:xfrm>
              <a:off x="6799400" y="2735637"/>
              <a:ext cx="106550" cy="133188"/>
            </a:xfrm>
            <a:prstGeom prst="rect">
              <a:avLst/>
            </a:prstGeom>
            <a:noFill/>
            <a:ln>
              <a:noFill/>
            </a:ln>
          </p:spPr>
        </p:pic>
        <p:pic>
          <p:nvPicPr>
            <p:cNvPr id="267" name="Google Shape;267;p19"/>
            <p:cNvPicPr preferRelativeResize="0"/>
            <p:nvPr/>
          </p:nvPicPr>
          <p:blipFill>
            <a:blip r:embed="rId5"/>
            <a:stretch>
              <a:fillRect/>
            </a:stretch>
          </p:blipFill>
          <p:spPr>
            <a:xfrm>
              <a:off x="6266000" y="1592637"/>
              <a:ext cx="106550" cy="133188"/>
            </a:xfrm>
            <a:prstGeom prst="rect">
              <a:avLst/>
            </a:prstGeom>
            <a:noFill/>
            <a:ln>
              <a:noFill/>
            </a:ln>
          </p:spPr>
        </p:pic>
        <p:pic>
          <p:nvPicPr>
            <p:cNvPr id="268" name="Google Shape;268;p19"/>
            <p:cNvPicPr preferRelativeResize="0"/>
            <p:nvPr/>
          </p:nvPicPr>
          <p:blipFill>
            <a:blip r:embed="rId5"/>
            <a:stretch>
              <a:fillRect/>
            </a:stretch>
          </p:blipFill>
          <p:spPr>
            <a:xfrm>
              <a:off x="5265675" y="2167612"/>
              <a:ext cx="106550" cy="133188"/>
            </a:xfrm>
            <a:prstGeom prst="rect">
              <a:avLst/>
            </a:prstGeom>
            <a:noFill/>
            <a:ln>
              <a:noFill/>
            </a:ln>
          </p:spPr>
        </p:pic>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4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48"/>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5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53"/>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51"/>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52"/>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5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58"/>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5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Google Shape;273;p20"/>
          <p:cNvSpPr txBox="1">
            <a:spLocks noGrp="1"/>
          </p:cNvSpPr>
          <p:nvPr>
            <p:ph type="title"/>
          </p:nvPr>
        </p:nvSpPr>
        <p:spPr>
          <a:xfrm>
            <a:off x="0" y="-84512"/>
            <a:ext cx="12461200" cy="738623"/>
          </a:xfrm>
          <a:prstGeom prst="rect">
            <a:avLst/>
          </a:prstGeom>
        </p:spPr>
        <p:txBody>
          <a:bodyPr spcFirstLastPara="1" wrap="square" lIns="121900" tIns="121900" rIns="121900" bIns="121900" anchor="ctr" anchorCtr="0">
            <a:spAutoFit/>
          </a:bodyPr>
          <a:lstStyle/>
          <a:p>
            <a:pPr algn="ctr"/>
            <a:r>
              <a:rPr lang="en-GB"/>
              <a:t>Code for assigning Shannon Codes:</a:t>
            </a:r>
            <a:endParaRPr lang="en-GB"/>
          </a:p>
        </p:txBody>
      </p:sp>
      <p:grpSp>
        <p:nvGrpSpPr>
          <p:cNvPr id="274" name="Google Shape;274;p20"/>
          <p:cNvGrpSpPr/>
          <p:nvPr/>
        </p:nvGrpSpPr>
        <p:grpSpPr>
          <a:xfrm>
            <a:off x="208000" y="406400"/>
            <a:ext cx="11776000" cy="6409745"/>
            <a:chOff x="76200" y="304800"/>
            <a:chExt cx="8832000" cy="4807309"/>
          </a:xfrm>
        </p:grpSpPr>
        <p:sp>
          <p:nvSpPr>
            <p:cNvPr id="275" name="Google Shape;275;p20"/>
            <p:cNvSpPr txBox="1"/>
            <p:nvPr/>
          </p:nvSpPr>
          <p:spPr>
            <a:xfrm>
              <a:off x="76200" y="304800"/>
              <a:ext cx="1752600" cy="1003658"/>
            </a:xfrm>
            <a:prstGeom prst="rect">
              <a:avLst/>
            </a:prstGeom>
            <a:noFill/>
            <a:ln>
              <a:noFill/>
            </a:ln>
          </p:spPr>
          <p:txBody>
            <a:bodyPr spcFirstLastPara="1" wrap="square" lIns="121900" tIns="121900" rIns="121900" bIns="121900" anchor="t" anchorCtr="0">
              <a:spAutoFit/>
            </a:bodyPr>
            <a:lstStyle/>
            <a:p>
              <a:pPr>
                <a:lnSpc>
                  <a:spcPct val="80000"/>
                </a:lnSpc>
              </a:pPr>
              <a:r>
                <a:rPr lang="en-GB" sz="1250" i="1" noProof="1">
                  <a:solidFill>
                    <a:srgbClr val="569CD6"/>
                  </a:solidFill>
                  <a:highlight>
                    <a:srgbClr val="1F1F1F"/>
                  </a:highlight>
                  <a:latin typeface="Courier New" panose="02070309020205020404"/>
                  <a:ea typeface="Courier New" panose="02070309020205020404"/>
                  <a:cs typeface="Courier New" panose="02070309020205020404"/>
                  <a:sym typeface="Courier New" panose="02070309020205020404"/>
                </a:rPr>
                <a:t>typedef</a:t>
              </a:r>
              <a:r>
                <a:rPr lang="en-GB" sz="125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250" i="1" noProof="1">
                  <a:solidFill>
                    <a:srgbClr val="569CD6"/>
                  </a:solidFill>
                  <a:highlight>
                    <a:srgbClr val="1F1F1F"/>
                  </a:highlight>
                  <a:latin typeface="Courier New" panose="02070309020205020404"/>
                  <a:ea typeface="Courier New" panose="02070309020205020404"/>
                  <a:cs typeface="Courier New" panose="02070309020205020404"/>
                  <a:sym typeface="Courier New" panose="02070309020205020404"/>
                </a:rPr>
                <a:t>struct</a:t>
              </a:r>
              <a:r>
                <a:rPr lang="en-GB" sz="125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250" i="1" noProof="1">
                <a:solidFill>
                  <a:srgbClr val="CCCCCC"/>
                </a:solidFill>
                <a:highlight>
                  <a:srgbClr val="1F1F1F"/>
                </a:highlight>
                <a:latin typeface="Courier New" panose="02070309020205020404"/>
                <a:ea typeface="Courier New" panose="02070309020205020404"/>
                <a:cs typeface="Courier New" panose="02070309020205020404"/>
              </a:endParaRPr>
            </a:p>
            <a:p>
              <a:pPr>
                <a:lnSpc>
                  <a:spcPct val="80000"/>
                </a:lnSpc>
              </a:pPr>
              <a:r>
                <a:rPr lang="en-GB" sz="125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250" i="1" noProof="1">
                  <a:solidFill>
                    <a:srgbClr val="569CD6"/>
                  </a:solidFill>
                  <a:highlight>
                    <a:srgbClr val="1F1F1F"/>
                  </a:highlight>
                  <a:latin typeface="Courier New" panose="02070309020205020404"/>
                  <a:ea typeface="Courier New" panose="02070309020205020404"/>
                  <a:cs typeface="Courier New" panose="02070309020205020404"/>
                  <a:sym typeface="Courier New" panose="02070309020205020404"/>
                </a:rPr>
                <a:t>char</a:t>
              </a:r>
              <a:r>
                <a:rPr lang="en-GB" sz="125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25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symbol</a:t>
              </a:r>
              <a:r>
                <a:rPr lang="en-GB" sz="125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250" i="1" noProof="1">
                <a:solidFill>
                  <a:srgbClr val="CCCCCC"/>
                </a:solidFill>
                <a:highlight>
                  <a:srgbClr val="1F1F1F"/>
                </a:highlight>
                <a:latin typeface="Courier New" panose="02070309020205020404"/>
                <a:ea typeface="Courier New" panose="02070309020205020404"/>
                <a:cs typeface="Courier New" panose="02070309020205020404"/>
              </a:endParaRPr>
            </a:p>
            <a:p>
              <a:pPr>
                <a:lnSpc>
                  <a:spcPct val="80000"/>
                </a:lnSpc>
              </a:pPr>
              <a:r>
                <a:rPr lang="en-GB" sz="125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250" i="1" noProof="1">
                  <a:solidFill>
                    <a:srgbClr val="569CD6"/>
                  </a:solidFill>
                  <a:highlight>
                    <a:srgbClr val="1F1F1F"/>
                  </a:highlight>
                  <a:latin typeface="Courier New" panose="02070309020205020404"/>
                  <a:ea typeface="Courier New" panose="02070309020205020404"/>
                  <a:cs typeface="Courier New" panose="02070309020205020404"/>
                  <a:sym typeface="Courier New" panose="02070309020205020404"/>
                </a:rPr>
                <a:t>int</a:t>
              </a:r>
              <a:r>
                <a:rPr lang="en-GB" sz="125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25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freq</a:t>
              </a:r>
              <a:r>
                <a:rPr lang="en-GB" sz="125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250" i="1" noProof="1">
                <a:solidFill>
                  <a:srgbClr val="CCCCCC"/>
                </a:solidFill>
                <a:highlight>
                  <a:srgbClr val="1F1F1F"/>
                </a:highlight>
                <a:latin typeface="Courier New" panose="02070309020205020404"/>
                <a:ea typeface="Courier New" panose="02070309020205020404"/>
                <a:cs typeface="Courier New" panose="02070309020205020404"/>
              </a:endParaRPr>
            </a:p>
            <a:p>
              <a:pPr>
                <a:lnSpc>
                  <a:spcPct val="80000"/>
                </a:lnSpc>
              </a:pPr>
              <a:r>
                <a:rPr lang="en-GB" sz="125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250" i="1" noProof="1">
                  <a:solidFill>
                    <a:srgbClr val="569CD6"/>
                  </a:solidFill>
                  <a:highlight>
                    <a:srgbClr val="1F1F1F"/>
                  </a:highlight>
                  <a:latin typeface="Courier New" panose="02070309020205020404"/>
                  <a:ea typeface="Courier New" panose="02070309020205020404"/>
                  <a:cs typeface="Courier New" panose="02070309020205020404"/>
                  <a:sym typeface="Courier New" panose="02070309020205020404"/>
                </a:rPr>
                <a:t>double</a:t>
              </a:r>
              <a:r>
                <a:rPr lang="en-GB" sz="125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25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prob</a:t>
              </a:r>
              <a:r>
                <a:rPr lang="en-GB" sz="125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250" i="1" noProof="1">
                <a:solidFill>
                  <a:srgbClr val="CCCCCC"/>
                </a:solidFill>
                <a:highlight>
                  <a:srgbClr val="1F1F1F"/>
                </a:highlight>
                <a:latin typeface="Courier New" panose="02070309020205020404"/>
                <a:ea typeface="Courier New" panose="02070309020205020404"/>
                <a:cs typeface="Courier New" panose="02070309020205020404"/>
              </a:endParaRPr>
            </a:p>
            <a:p>
              <a:pPr>
                <a:lnSpc>
                  <a:spcPct val="80000"/>
                </a:lnSpc>
              </a:pPr>
              <a:r>
                <a:rPr lang="en-GB" sz="125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250" i="1" noProof="1">
                  <a:solidFill>
                    <a:srgbClr val="569CD6"/>
                  </a:solidFill>
                  <a:highlight>
                    <a:srgbClr val="1F1F1F"/>
                  </a:highlight>
                  <a:latin typeface="Courier New" panose="02070309020205020404"/>
                  <a:ea typeface="Courier New" panose="02070309020205020404"/>
                  <a:cs typeface="Courier New" panose="02070309020205020404"/>
                  <a:sym typeface="Courier New" panose="02070309020205020404"/>
                </a:rPr>
                <a:t>char</a:t>
              </a:r>
              <a:r>
                <a:rPr lang="en-GB" sz="125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25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code</a:t>
              </a:r>
              <a:r>
                <a:rPr lang="en-GB" sz="125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250" i="1" noProof="1">
                  <a:solidFill>
                    <a:srgbClr val="B5CEA8"/>
                  </a:solidFill>
                  <a:highlight>
                    <a:srgbClr val="1F1F1F"/>
                  </a:highlight>
                  <a:latin typeface="Courier New" panose="02070309020205020404"/>
                  <a:ea typeface="Courier New" panose="02070309020205020404"/>
                  <a:cs typeface="Courier New" panose="02070309020205020404"/>
                  <a:sym typeface="Courier New" panose="02070309020205020404"/>
                </a:rPr>
                <a:t>40</a:t>
              </a:r>
              <a:r>
                <a:rPr lang="en-GB" sz="125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250" i="1" noProof="1">
                <a:solidFill>
                  <a:srgbClr val="CCCCCC"/>
                </a:solidFill>
                <a:highlight>
                  <a:srgbClr val="1F1F1F"/>
                </a:highlight>
                <a:latin typeface="Courier New" panose="02070309020205020404"/>
                <a:ea typeface="Courier New" panose="02070309020205020404"/>
                <a:cs typeface="Courier New" panose="02070309020205020404"/>
              </a:endParaRPr>
            </a:p>
            <a:p>
              <a:pPr>
                <a:lnSpc>
                  <a:spcPct val="80000"/>
                </a:lnSpc>
              </a:pPr>
              <a:r>
                <a:rPr lang="en-GB" sz="125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250" i="1" noProof="1">
                  <a:solidFill>
                    <a:srgbClr val="569CD6"/>
                  </a:solidFill>
                  <a:highlight>
                    <a:srgbClr val="1F1F1F"/>
                  </a:highlight>
                  <a:latin typeface="Courier New" panose="02070309020205020404"/>
                  <a:ea typeface="Courier New" panose="02070309020205020404"/>
                  <a:cs typeface="Courier New" panose="02070309020205020404"/>
                  <a:sym typeface="Courier New" panose="02070309020205020404"/>
                </a:rPr>
                <a:t>int</a:t>
              </a:r>
              <a:r>
                <a:rPr lang="en-GB" sz="125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25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top</a:t>
              </a:r>
              <a:r>
                <a:rPr lang="en-GB" sz="125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250" i="1" noProof="1">
                <a:solidFill>
                  <a:srgbClr val="CCCCCC"/>
                </a:solidFill>
                <a:highlight>
                  <a:srgbClr val="1F1F1F"/>
                </a:highlight>
                <a:latin typeface="Courier New" panose="02070309020205020404"/>
                <a:ea typeface="Courier New" panose="02070309020205020404"/>
                <a:cs typeface="Courier New" panose="02070309020205020404"/>
              </a:endParaRPr>
            </a:p>
            <a:p>
              <a:pPr>
                <a:lnSpc>
                  <a:spcPct val="80000"/>
                </a:lnSpc>
              </a:pPr>
              <a:r>
                <a:rPr lang="en-GB" sz="125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250" i="1" noProof="1">
                  <a:solidFill>
                    <a:srgbClr val="4EC9B0"/>
                  </a:solidFill>
                  <a:highlight>
                    <a:srgbClr val="1F1F1F"/>
                  </a:highlight>
                  <a:latin typeface="Courier New" panose="02070309020205020404"/>
                  <a:ea typeface="Courier New" panose="02070309020205020404"/>
                  <a:cs typeface="Courier New" panose="02070309020205020404"/>
                  <a:sym typeface="Courier New" panose="02070309020205020404"/>
                </a:rPr>
                <a:t>char_data</a:t>
              </a:r>
              <a:r>
                <a:rPr lang="en-GB" sz="125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sz="125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endParaRPr>
            </a:p>
          </p:txBody>
        </p:sp>
        <p:sp>
          <p:nvSpPr>
            <p:cNvPr id="276" name="Google Shape;276;p20"/>
            <p:cNvSpPr txBox="1"/>
            <p:nvPr/>
          </p:nvSpPr>
          <p:spPr>
            <a:xfrm>
              <a:off x="76200" y="1316100"/>
              <a:ext cx="4495800" cy="3796009"/>
            </a:xfrm>
            <a:prstGeom prst="rect">
              <a:avLst/>
            </a:prstGeom>
            <a:noFill/>
            <a:ln>
              <a:noFill/>
            </a:ln>
          </p:spPr>
          <p:txBody>
            <a:bodyPr spcFirstLastPara="1" wrap="square" lIns="121900" tIns="121900" rIns="121900" bIns="121900" anchor="t" anchorCtr="0">
              <a:spAutoFit/>
            </a:bodyPr>
            <a:lstStyle/>
            <a:p>
              <a:pPr>
                <a:lnSpc>
                  <a:spcPct val="80000"/>
                </a:lnSpc>
              </a:pPr>
              <a:r>
                <a:rPr lang="en-GB" sz="1400" i="1" noProof="1">
                  <a:solidFill>
                    <a:srgbClr val="569CD6"/>
                  </a:solidFill>
                  <a:highlight>
                    <a:srgbClr val="1F1F1F"/>
                  </a:highlight>
                  <a:latin typeface="Courier New" panose="02070309020205020404"/>
                  <a:ea typeface="Courier New" panose="02070309020205020404"/>
                  <a:cs typeface="Courier New" panose="02070309020205020404"/>
                  <a:sym typeface="Courier New" panose="02070309020205020404"/>
                </a:rPr>
                <a:t>void</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DCDCAA"/>
                  </a:solidFill>
                  <a:highlight>
                    <a:srgbClr val="1F1F1F"/>
                  </a:highlight>
                  <a:latin typeface="Courier New" panose="02070309020205020404"/>
                  <a:ea typeface="Courier New" panose="02070309020205020404"/>
                  <a:cs typeface="Courier New" panose="02070309020205020404"/>
                  <a:sym typeface="Courier New" panose="02070309020205020404"/>
                </a:rPr>
                <a:t>shannon_fano</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(char_data</a:t>
              </a:r>
              <a:r>
                <a:rPr lang="en-GB" sz="14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char_freq</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569CD6"/>
                  </a:solidFill>
                  <a:highlight>
                    <a:srgbClr val="1F1F1F"/>
                  </a:highlight>
                  <a:latin typeface="Courier New" panose="02070309020205020404"/>
                  <a:ea typeface="Courier New" panose="02070309020205020404"/>
                  <a:cs typeface="Courier New" panose="02070309020205020404"/>
                  <a:sym typeface="Courier New" panose="02070309020205020404"/>
                </a:rPr>
                <a:t>int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start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569CD6"/>
                  </a:solidFill>
                  <a:highlight>
                    <a:srgbClr val="1F1F1F"/>
                  </a:highlight>
                  <a:latin typeface="Courier New" panose="02070309020205020404"/>
                  <a:ea typeface="Courier New" panose="02070309020205020404"/>
                  <a:cs typeface="Courier New" panose="02070309020205020404"/>
                  <a:sym typeface="Courier New" panose="02070309020205020404"/>
                </a:rPr>
                <a:t>int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end)</a:t>
              </a:r>
              <a:endParaRPr lang="en-GB" sz="1400" i="1" noProof="1">
                <a:solidFill>
                  <a:srgbClr val="CCCCCC"/>
                </a:solidFill>
                <a:highlight>
                  <a:srgbClr val="1F1F1F"/>
                </a:highlight>
                <a:latin typeface="Courier New" panose="02070309020205020404"/>
                <a:ea typeface="Courier New" panose="02070309020205020404"/>
                <a:cs typeface="Courier New" panose="02070309020205020404"/>
              </a:endParaRPr>
            </a:p>
            <a:p>
              <a:pPr>
                <a:lnSpc>
                  <a:spcPct val="80000"/>
                </a:lnSpc>
              </a:pP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400" i="1" noProof="1">
                <a:solidFill>
                  <a:srgbClr val="CCCCCC"/>
                </a:solidFill>
                <a:highlight>
                  <a:srgbClr val="1F1F1F"/>
                </a:highlight>
                <a:latin typeface="Courier New" panose="02070309020205020404"/>
                <a:ea typeface="Courier New" panose="02070309020205020404"/>
                <a:cs typeface="Courier New" panose="02070309020205020404"/>
              </a:endParaRPr>
            </a:p>
            <a:p>
              <a:pPr>
                <a:lnSpc>
                  <a:spcPct val="80000"/>
                </a:lnSpc>
              </a:pP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C586C0"/>
                  </a:solidFill>
                  <a:highlight>
                    <a:srgbClr val="1F1F1F"/>
                  </a:highlight>
                  <a:latin typeface="Courier New" panose="02070309020205020404"/>
                  <a:ea typeface="Courier New" panose="02070309020205020404"/>
                  <a:cs typeface="Courier New" panose="02070309020205020404"/>
                  <a:sym typeface="Courier New" panose="02070309020205020404"/>
                </a:rPr>
                <a:t>if</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(start </a:t>
              </a:r>
              <a:r>
                <a:rPr lang="en-GB" sz="14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&gt;=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end)   </a:t>
              </a:r>
              <a:r>
                <a:rPr lang="en-GB" sz="1400" i="1" noProof="1">
                  <a:solidFill>
                    <a:srgbClr val="C586C0"/>
                  </a:solidFill>
                  <a:highlight>
                    <a:srgbClr val="1F1F1F"/>
                  </a:highlight>
                  <a:latin typeface="Courier New" panose="02070309020205020404"/>
                  <a:ea typeface="Courier New" panose="02070309020205020404"/>
                  <a:cs typeface="Courier New" panose="02070309020205020404"/>
                  <a:sym typeface="Courier New" panose="02070309020205020404"/>
                </a:rPr>
                <a:t>return</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400" i="1" noProof="1">
                <a:solidFill>
                  <a:srgbClr val="CCCCCC"/>
                </a:solidFill>
                <a:highlight>
                  <a:srgbClr val="1F1F1F"/>
                </a:highlight>
                <a:latin typeface="Courier New" panose="02070309020205020404"/>
                <a:ea typeface="Courier New" panose="02070309020205020404"/>
                <a:cs typeface="Courier New" panose="02070309020205020404"/>
              </a:endParaRPr>
            </a:p>
            <a:p>
              <a:pPr>
                <a:lnSpc>
                  <a:spcPct val="80000"/>
                </a:lnSpc>
              </a:pPr>
              <a:endParaRPr lang="en-GB" sz="1400" i="1" noProof="1">
                <a:solidFill>
                  <a:srgbClr val="CCCCCC"/>
                </a:solidFill>
                <a:highlight>
                  <a:srgbClr val="1F1F1F"/>
                </a:highlight>
                <a:latin typeface="Courier New" panose="02070309020205020404"/>
                <a:ea typeface="Courier New" panose="02070309020205020404"/>
                <a:cs typeface="Courier New" panose="02070309020205020404"/>
              </a:endParaRPr>
            </a:p>
            <a:p>
              <a:pPr>
                <a:lnSpc>
                  <a:spcPct val="80000"/>
                </a:lnSpc>
              </a:pP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569CD6"/>
                  </a:solidFill>
                  <a:highlight>
                    <a:srgbClr val="1F1F1F"/>
                  </a:highlight>
                  <a:latin typeface="Courier New" panose="02070309020205020404"/>
                  <a:ea typeface="Courier New" panose="02070309020205020404"/>
                  <a:cs typeface="Courier New" panose="02070309020205020404"/>
                  <a:sym typeface="Courier New" panose="02070309020205020404"/>
                </a:rPr>
                <a:t>double</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total_prob </a:t>
              </a:r>
              <a:r>
                <a:rPr lang="en-GB" sz="14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B5CEA8"/>
                  </a:solidFill>
                  <a:highlight>
                    <a:srgbClr val="1F1F1F"/>
                  </a:highlight>
                  <a:latin typeface="Courier New" panose="02070309020205020404"/>
                  <a:ea typeface="Courier New" panose="02070309020205020404"/>
                  <a:cs typeface="Courier New" panose="02070309020205020404"/>
                  <a:sym typeface="Courier New" panose="02070309020205020404"/>
                </a:rPr>
                <a:t>0</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400" i="1" noProof="1">
                <a:solidFill>
                  <a:srgbClr val="CCCCCC"/>
                </a:solidFill>
                <a:highlight>
                  <a:srgbClr val="1F1F1F"/>
                </a:highlight>
                <a:latin typeface="Courier New" panose="02070309020205020404"/>
                <a:ea typeface="Courier New" panose="02070309020205020404"/>
                <a:cs typeface="Courier New" panose="02070309020205020404"/>
              </a:endParaRPr>
            </a:p>
            <a:p>
              <a:pPr>
                <a:lnSpc>
                  <a:spcPct val="80000"/>
                </a:lnSpc>
              </a:pP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C586C0"/>
                  </a:solidFill>
                  <a:highlight>
                    <a:srgbClr val="1F1F1F"/>
                  </a:highlight>
                  <a:latin typeface="Courier New" panose="02070309020205020404"/>
                  <a:ea typeface="Courier New" panose="02070309020205020404"/>
                  <a:cs typeface="Courier New" panose="02070309020205020404"/>
                  <a:sym typeface="Courier New" panose="02070309020205020404"/>
                </a:rPr>
                <a:t>for</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569CD6"/>
                  </a:solidFill>
                  <a:highlight>
                    <a:srgbClr val="1F1F1F"/>
                  </a:highlight>
                  <a:latin typeface="Courier New" panose="02070309020205020404"/>
                  <a:ea typeface="Courier New" panose="02070309020205020404"/>
                  <a:cs typeface="Courier New" panose="02070309020205020404"/>
                  <a:sym typeface="Courier New" panose="02070309020205020404"/>
                </a:rPr>
                <a:t>int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i </a:t>
              </a:r>
              <a:r>
                <a:rPr lang="en-GB" sz="14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start; i </a:t>
              </a:r>
              <a:r>
                <a:rPr lang="en-GB" sz="14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&lt;=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end; i</a:t>
              </a:r>
              <a:r>
                <a:rPr lang="en-GB" sz="14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400" i="1" noProof="1">
                <a:solidFill>
                  <a:srgbClr val="CCCCCC"/>
                </a:solidFill>
                <a:highlight>
                  <a:srgbClr val="1F1F1F"/>
                </a:highlight>
                <a:latin typeface="Courier New" panose="02070309020205020404"/>
                <a:ea typeface="Courier New" panose="02070309020205020404"/>
                <a:cs typeface="Courier New" panose="02070309020205020404"/>
              </a:endParaRPr>
            </a:p>
            <a:p>
              <a:pPr>
                <a:lnSpc>
                  <a:spcPct val="80000"/>
                </a:lnSpc>
              </a:pP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total_prob </a:t>
              </a:r>
              <a:r>
                <a:rPr lang="en-GB" sz="14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char_freq</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[i].</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prob</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400" i="1" noProof="1">
                <a:solidFill>
                  <a:srgbClr val="CCCCCC"/>
                </a:solidFill>
                <a:highlight>
                  <a:srgbClr val="1F1F1F"/>
                </a:highlight>
                <a:latin typeface="Courier New" panose="02070309020205020404"/>
                <a:ea typeface="Courier New" panose="02070309020205020404"/>
                <a:cs typeface="Courier New" panose="02070309020205020404"/>
              </a:endParaRPr>
            </a:p>
            <a:p>
              <a:pPr>
                <a:lnSpc>
                  <a:spcPct val="80000"/>
                </a:lnSpc>
              </a:pPr>
              <a:endParaRPr lang="en-GB" sz="1400" i="1" noProof="1">
                <a:solidFill>
                  <a:srgbClr val="CCCCCC"/>
                </a:solidFill>
                <a:highlight>
                  <a:srgbClr val="1F1F1F"/>
                </a:highlight>
                <a:latin typeface="Courier New" panose="02070309020205020404"/>
                <a:ea typeface="Courier New" panose="02070309020205020404"/>
                <a:cs typeface="Courier New" panose="02070309020205020404"/>
              </a:endParaRPr>
            </a:p>
            <a:p>
              <a:pPr>
                <a:lnSpc>
                  <a:spcPct val="80000"/>
                </a:lnSpc>
              </a:pP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569CD6"/>
                  </a:solidFill>
                  <a:highlight>
                    <a:srgbClr val="1F1F1F"/>
                  </a:highlight>
                  <a:latin typeface="Courier New" panose="02070309020205020404"/>
                  <a:ea typeface="Courier New" panose="02070309020205020404"/>
                  <a:cs typeface="Courier New" panose="02070309020205020404"/>
                  <a:sym typeface="Courier New" panose="02070309020205020404"/>
                </a:rPr>
                <a:t>double</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half_prob </a:t>
              </a:r>
              <a:r>
                <a:rPr lang="en-GB" sz="14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total_prob </a:t>
              </a:r>
              <a:r>
                <a:rPr lang="en-GB" sz="14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B5CEA8"/>
                  </a:solidFill>
                  <a:highlight>
                    <a:srgbClr val="1F1F1F"/>
                  </a:highlight>
                  <a:latin typeface="Courier New" panose="02070309020205020404"/>
                  <a:ea typeface="Courier New" panose="02070309020205020404"/>
                  <a:cs typeface="Courier New" panose="02070309020205020404"/>
                  <a:sym typeface="Courier New" panose="02070309020205020404"/>
                </a:rPr>
                <a:t>2.0</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400" i="1" noProof="1">
                <a:solidFill>
                  <a:srgbClr val="CCCCCC"/>
                </a:solidFill>
                <a:highlight>
                  <a:srgbClr val="1F1F1F"/>
                </a:highlight>
                <a:latin typeface="Courier New" panose="02070309020205020404"/>
                <a:ea typeface="Courier New" panose="02070309020205020404"/>
                <a:cs typeface="Courier New" panose="02070309020205020404"/>
              </a:endParaRPr>
            </a:p>
            <a:p>
              <a:pPr>
                <a:lnSpc>
                  <a:spcPct val="80000"/>
                </a:lnSpc>
              </a:pP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569CD6"/>
                  </a:solidFill>
                  <a:highlight>
                    <a:srgbClr val="1F1F1F"/>
                  </a:highlight>
                  <a:latin typeface="Courier New" panose="02070309020205020404"/>
                  <a:ea typeface="Courier New" panose="02070309020205020404"/>
                  <a:cs typeface="Courier New" panose="02070309020205020404"/>
                  <a:sym typeface="Courier New" panose="02070309020205020404"/>
                </a:rPr>
                <a:t>double</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current_prob </a:t>
              </a:r>
              <a:r>
                <a:rPr lang="en-GB" sz="14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B5CEA8"/>
                  </a:solidFill>
                  <a:highlight>
                    <a:srgbClr val="1F1F1F"/>
                  </a:highlight>
                  <a:latin typeface="Courier New" panose="02070309020205020404"/>
                  <a:ea typeface="Courier New" panose="02070309020205020404"/>
                  <a:cs typeface="Courier New" panose="02070309020205020404"/>
                  <a:sym typeface="Courier New" panose="02070309020205020404"/>
                </a:rPr>
                <a:t>0</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400" i="1" noProof="1">
                <a:solidFill>
                  <a:srgbClr val="CCCCCC"/>
                </a:solidFill>
                <a:highlight>
                  <a:srgbClr val="1F1F1F"/>
                </a:highlight>
                <a:latin typeface="Courier New" panose="02070309020205020404"/>
                <a:ea typeface="Courier New" panose="02070309020205020404"/>
                <a:cs typeface="Courier New" panose="02070309020205020404"/>
              </a:endParaRPr>
            </a:p>
            <a:p>
              <a:pPr>
                <a:lnSpc>
                  <a:spcPct val="80000"/>
                </a:lnSpc>
              </a:pP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569CD6"/>
                  </a:solidFill>
                  <a:highlight>
                    <a:srgbClr val="1F1F1F"/>
                  </a:highlight>
                  <a:latin typeface="Courier New" panose="02070309020205020404"/>
                  <a:ea typeface="Courier New" panose="02070309020205020404"/>
                  <a:cs typeface="Courier New" panose="02070309020205020404"/>
                  <a:sym typeface="Courier New" panose="02070309020205020404"/>
                </a:rPr>
                <a:t>int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split_index </a:t>
              </a:r>
              <a:r>
                <a:rPr lang="en-GB" sz="14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B5CEA8"/>
                  </a:solidFill>
                  <a:highlight>
                    <a:srgbClr val="1F1F1F"/>
                  </a:highlight>
                  <a:latin typeface="Courier New" panose="02070309020205020404"/>
                  <a:ea typeface="Courier New" panose="02070309020205020404"/>
                  <a:cs typeface="Courier New" panose="02070309020205020404"/>
                  <a:sym typeface="Courier New" panose="02070309020205020404"/>
                </a:rPr>
                <a:t>1</a:t>
              </a:r>
              <a:endParaRPr lang="en-GB" sz="1400" i="1" noProof="1">
                <a:solidFill>
                  <a:srgbClr val="B5CEA8"/>
                </a:solidFill>
                <a:highlight>
                  <a:srgbClr val="1F1F1F"/>
                </a:highlight>
                <a:latin typeface="Courier New" panose="02070309020205020404"/>
                <a:ea typeface="Courier New" panose="02070309020205020404"/>
                <a:cs typeface="Courier New" panose="02070309020205020404"/>
              </a:endParaRPr>
            </a:p>
            <a:p>
              <a:pPr>
                <a:lnSpc>
                  <a:spcPct val="80000"/>
                </a:lnSpc>
              </a:pPr>
              <a:endParaRPr lang="en-GB" sz="1400" i="1" noProof="1">
                <a:solidFill>
                  <a:srgbClr val="CCCCCC"/>
                </a:solidFill>
                <a:highlight>
                  <a:srgbClr val="1F1F1F"/>
                </a:highlight>
                <a:latin typeface="Courier New" panose="02070309020205020404"/>
                <a:ea typeface="Courier New" panose="02070309020205020404"/>
                <a:cs typeface="Courier New" panose="02070309020205020404"/>
              </a:endParaRPr>
            </a:p>
            <a:p>
              <a:pPr>
                <a:lnSpc>
                  <a:spcPct val="115000"/>
                </a:lnSpc>
              </a:pP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C586C0"/>
                  </a:solidFill>
                  <a:highlight>
                    <a:srgbClr val="1F1F1F"/>
                  </a:highlight>
                  <a:latin typeface="Courier New" panose="02070309020205020404"/>
                  <a:ea typeface="Courier New" panose="02070309020205020404"/>
                  <a:cs typeface="Courier New" panose="02070309020205020404"/>
                  <a:sym typeface="Courier New" panose="02070309020205020404"/>
                </a:rPr>
                <a:t>if</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(end </a:t>
              </a:r>
              <a:r>
                <a:rPr lang="en-GB" sz="14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start </a:t>
              </a:r>
              <a:r>
                <a:rPr lang="en-GB" sz="14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&gt;=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B5CEA8"/>
                  </a:solidFill>
                  <a:highlight>
                    <a:srgbClr val="1F1F1F"/>
                  </a:highlight>
                  <a:latin typeface="Courier New" panose="02070309020205020404"/>
                  <a:ea typeface="Courier New" panose="02070309020205020404"/>
                  <a:cs typeface="Courier New" panose="02070309020205020404"/>
                  <a:sym typeface="Courier New" panose="02070309020205020404"/>
                </a:rPr>
                <a:t>2</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400" i="1" noProof="1">
                <a:solidFill>
                  <a:srgbClr val="CCCCCC"/>
                </a:solidFill>
                <a:highlight>
                  <a:srgbClr val="1F1F1F"/>
                </a:highlight>
                <a:latin typeface="Courier New" panose="02070309020205020404"/>
                <a:ea typeface="Courier New" panose="02070309020205020404"/>
                <a:cs typeface="Courier New" panose="02070309020205020404"/>
              </a:endParaRPr>
            </a:p>
            <a:p>
              <a:pPr>
                <a:lnSpc>
                  <a:spcPct val="115000"/>
                </a:lnSpc>
              </a:pP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C586C0"/>
                  </a:solidFill>
                  <a:highlight>
                    <a:srgbClr val="1F1F1F"/>
                  </a:highlight>
                  <a:latin typeface="Courier New" panose="02070309020205020404"/>
                  <a:ea typeface="Courier New" panose="02070309020205020404"/>
                  <a:cs typeface="Courier New" panose="02070309020205020404"/>
                  <a:sym typeface="Courier New" panose="02070309020205020404"/>
                </a:rPr>
                <a:t>for</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569CD6"/>
                  </a:solidFill>
                  <a:highlight>
                    <a:srgbClr val="1F1F1F"/>
                  </a:highlight>
                  <a:latin typeface="Courier New" panose="02070309020205020404"/>
                  <a:ea typeface="Courier New" panose="02070309020205020404"/>
                  <a:cs typeface="Courier New" panose="02070309020205020404"/>
                  <a:sym typeface="Courier New" panose="02070309020205020404"/>
                </a:rPr>
                <a:t>int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i </a:t>
              </a:r>
              <a:r>
                <a:rPr lang="en-GB" sz="14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start; i </a:t>
              </a:r>
              <a:r>
                <a:rPr lang="en-GB" sz="14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&lt;=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end; i</a:t>
              </a:r>
              <a:r>
                <a:rPr lang="en-GB" sz="14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400" i="1" noProof="1">
                <a:solidFill>
                  <a:srgbClr val="CCCCCC"/>
                </a:solidFill>
                <a:highlight>
                  <a:srgbClr val="1F1F1F"/>
                </a:highlight>
                <a:latin typeface="Courier New" panose="02070309020205020404"/>
                <a:ea typeface="Courier New" panose="02070309020205020404"/>
                <a:cs typeface="Courier New" panose="02070309020205020404"/>
              </a:endParaRPr>
            </a:p>
            <a:p>
              <a:pPr>
                <a:lnSpc>
                  <a:spcPct val="115000"/>
                </a:lnSpc>
              </a:pP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current_prob </a:t>
              </a:r>
              <a:r>
                <a:rPr lang="en-GB" sz="14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char_freq</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[i].</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prob</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400" i="1" noProof="1">
                <a:solidFill>
                  <a:srgbClr val="CCCCCC"/>
                </a:solidFill>
                <a:highlight>
                  <a:srgbClr val="1F1F1F"/>
                </a:highlight>
                <a:latin typeface="Courier New" panose="02070309020205020404"/>
                <a:ea typeface="Courier New" panose="02070309020205020404"/>
                <a:cs typeface="Courier New" panose="02070309020205020404"/>
              </a:endParaRPr>
            </a:p>
            <a:p>
              <a:pPr>
                <a:lnSpc>
                  <a:spcPct val="115000"/>
                </a:lnSpc>
              </a:pP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C586C0"/>
                  </a:solidFill>
                  <a:highlight>
                    <a:srgbClr val="1F1F1F"/>
                  </a:highlight>
                  <a:latin typeface="Courier New" panose="02070309020205020404"/>
                  <a:ea typeface="Courier New" panose="02070309020205020404"/>
                  <a:cs typeface="Courier New" panose="02070309020205020404"/>
                  <a:sym typeface="Courier New" panose="02070309020205020404"/>
                </a:rPr>
                <a:t>if</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(current_prob </a:t>
              </a:r>
              <a:r>
                <a:rPr lang="en-GB" sz="14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&gt;=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half_prob){</a:t>
              </a:r>
              <a:endParaRPr lang="en-GB" sz="1400" i="1" noProof="1">
                <a:solidFill>
                  <a:srgbClr val="CCCCCC"/>
                </a:solidFill>
                <a:highlight>
                  <a:srgbClr val="1F1F1F"/>
                </a:highlight>
                <a:latin typeface="Courier New" panose="02070309020205020404"/>
                <a:ea typeface="Courier New" panose="02070309020205020404"/>
                <a:cs typeface="Courier New" panose="02070309020205020404"/>
              </a:endParaRPr>
            </a:p>
            <a:p>
              <a:pPr>
                <a:lnSpc>
                  <a:spcPct val="115000"/>
                </a:lnSpc>
              </a:pP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split_index </a:t>
              </a:r>
              <a:r>
                <a:rPr lang="en-GB" sz="14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i</a:t>
              </a:r>
              <a:r>
                <a:rPr lang="en-GB" sz="14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B5CEA8"/>
                  </a:solidFill>
                  <a:highlight>
                    <a:srgbClr val="1F1F1F"/>
                  </a:highlight>
                  <a:latin typeface="Courier New" panose="02070309020205020404"/>
                  <a:ea typeface="Courier New" panose="02070309020205020404"/>
                  <a:cs typeface="Courier New" panose="02070309020205020404"/>
                  <a:sym typeface="Courier New" panose="02070309020205020404"/>
                </a:rPr>
                <a:t>1</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400" i="1" noProof="1">
                <a:solidFill>
                  <a:srgbClr val="CCCCCC"/>
                </a:solidFill>
                <a:highlight>
                  <a:srgbClr val="1F1F1F"/>
                </a:highlight>
                <a:latin typeface="Courier New" panose="02070309020205020404"/>
                <a:ea typeface="Courier New" panose="02070309020205020404"/>
                <a:cs typeface="Courier New" panose="02070309020205020404"/>
              </a:endParaRPr>
            </a:p>
            <a:p>
              <a:pPr>
                <a:lnSpc>
                  <a:spcPct val="115000"/>
                </a:lnSpc>
              </a:pP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C586C0"/>
                  </a:solidFill>
                  <a:highlight>
                    <a:srgbClr val="1F1F1F"/>
                  </a:highlight>
                  <a:latin typeface="Courier New" panose="02070309020205020404"/>
                  <a:ea typeface="Courier New" panose="02070309020205020404"/>
                  <a:cs typeface="Courier New" panose="02070309020205020404"/>
                  <a:sym typeface="Courier New" panose="02070309020205020404"/>
                </a:rPr>
                <a:t>if</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(split_index </a:t>
              </a:r>
              <a:r>
                <a:rPr lang="en-GB" sz="14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&lt;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start)</a:t>
              </a:r>
              <a:endParaRPr lang="en-GB" sz="1400" i="1" noProof="1">
                <a:solidFill>
                  <a:srgbClr val="CCCCCC"/>
                </a:solidFill>
                <a:highlight>
                  <a:srgbClr val="1F1F1F"/>
                </a:highlight>
                <a:latin typeface="Courier New" panose="02070309020205020404"/>
                <a:ea typeface="Courier New" panose="02070309020205020404"/>
                <a:cs typeface="Courier New" panose="02070309020205020404"/>
              </a:endParaRPr>
            </a:p>
            <a:p>
              <a:pPr>
                <a:lnSpc>
                  <a:spcPct val="115000"/>
                </a:lnSpc>
              </a:pP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split_index</a:t>
              </a:r>
              <a:r>
                <a:rPr lang="en-GB" sz="14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400" i="1" noProof="1">
                <a:solidFill>
                  <a:srgbClr val="CCCCCC"/>
                </a:solidFill>
                <a:highlight>
                  <a:srgbClr val="1F1F1F"/>
                </a:highlight>
                <a:latin typeface="Courier New" panose="02070309020205020404"/>
                <a:ea typeface="Courier New" panose="02070309020205020404"/>
                <a:cs typeface="Courier New" panose="02070309020205020404"/>
              </a:endParaRPr>
            </a:p>
            <a:p>
              <a:pPr>
                <a:lnSpc>
                  <a:spcPct val="115000"/>
                </a:lnSpc>
              </a:pP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C586C0"/>
                  </a:solidFill>
                  <a:highlight>
                    <a:srgbClr val="1F1F1F"/>
                  </a:highlight>
                  <a:latin typeface="Courier New" panose="02070309020205020404"/>
                  <a:ea typeface="Courier New" panose="02070309020205020404"/>
                  <a:cs typeface="Courier New" panose="02070309020205020404"/>
                  <a:sym typeface="Courier New" panose="02070309020205020404"/>
                </a:rPr>
                <a:t>break</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400" i="1" noProof="1">
                <a:solidFill>
                  <a:srgbClr val="CCCCCC"/>
                </a:solidFill>
                <a:highlight>
                  <a:srgbClr val="1F1F1F"/>
                </a:highlight>
                <a:latin typeface="Courier New" panose="02070309020205020404"/>
                <a:ea typeface="Courier New" panose="02070309020205020404"/>
                <a:cs typeface="Courier New" panose="02070309020205020404"/>
              </a:endParaRPr>
            </a:p>
            <a:p>
              <a:pPr>
                <a:lnSpc>
                  <a:spcPct val="115000"/>
                </a:lnSpc>
              </a:pP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endParaRPr lang="en-GB" sz="1400" i="1" noProof="1">
                <a:solidFill>
                  <a:srgbClr val="CCCCCC"/>
                </a:solidFill>
                <a:highlight>
                  <a:srgbClr val="1F1F1F"/>
                </a:highlight>
                <a:latin typeface="Courier New" panose="02070309020205020404"/>
                <a:ea typeface="Courier New" panose="02070309020205020404"/>
                <a:cs typeface="Courier New" panose="02070309020205020404"/>
              </a:endParaRPr>
            </a:p>
            <a:p>
              <a:pPr>
                <a:lnSpc>
                  <a:spcPct val="80000"/>
                </a:lnSpc>
              </a:pP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C586C0"/>
                  </a:solidFill>
                  <a:highlight>
                    <a:srgbClr val="1F1F1F"/>
                  </a:highlight>
                  <a:latin typeface="Courier New" panose="02070309020205020404"/>
                  <a:ea typeface="Courier New" panose="02070309020205020404"/>
                  <a:cs typeface="Courier New" panose="02070309020205020404"/>
                  <a:sym typeface="Courier New" panose="02070309020205020404"/>
                </a:rPr>
                <a:t>else</a:t>
              </a:r>
              <a:endParaRPr lang="en-GB" sz="1400" i="1" noProof="1">
                <a:solidFill>
                  <a:srgbClr val="C586C0"/>
                </a:solidFill>
                <a:highlight>
                  <a:srgbClr val="1F1F1F"/>
                </a:highlight>
                <a:latin typeface="Courier New" panose="02070309020205020404"/>
                <a:ea typeface="Courier New" panose="02070309020205020404"/>
                <a:cs typeface="Courier New" panose="02070309020205020404"/>
              </a:endParaRPr>
            </a:p>
            <a:p>
              <a:pPr>
                <a:lnSpc>
                  <a:spcPct val="80000"/>
                </a:lnSpc>
              </a:pP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split_index </a:t>
              </a:r>
              <a:r>
                <a:rPr lang="en-GB" sz="14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start;</a:t>
              </a:r>
              <a:endParaRPr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endParaRPr>
            </a:p>
          </p:txBody>
        </p:sp>
        <p:sp>
          <p:nvSpPr>
            <p:cNvPr id="277" name="Google Shape;277;p20"/>
            <p:cNvSpPr txBox="1"/>
            <p:nvPr/>
          </p:nvSpPr>
          <p:spPr>
            <a:xfrm>
              <a:off x="4455600" y="1293450"/>
              <a:ext cx="4452600" cy="2602124"/>
            </a:xfrm>
            <a:prstGeom prst="rect">
              <a:avLst/>
            </a:prstGeom>
            <a:noFill/>
            <a:ln>
              <a:noFill/>
            </a:ln>
          </p:spPr>
          <p:txBody>
            <a:bodyPr spcFirstLastPara="1" wrap="square" lIns="121900" tIns="121900" rIns="121900" bIns="121900" anchor="t" anchorCtr="0">
              <a:spAutoFit/>
            </a:bodyPr>
            <a:lstStyle/>
            <a:p>
              <a:pPr>
                <a:lnSpc>
                  <a:spcPct val="136000"/>
                </a:lnSpc>
              </a:pPr>
              <a:r>
                <a:rPr lang="en-GB" sz="1400" i="1" noProof="1">
                  <a:solidFill>
                    <a:srgbClr val="C586C0"/>
                  </a:solidFill>
                  <a:highlight>
                    <a:srgbClr val="1F1F1F"/>
                  </a:highlight>
                  <a:latin typeface="Courier New" panose="02070309020205020404"/>
                  <a:ea typeface="Courier New" panose="02070309020205020404"/>
                  <a:cs typeface="Courier New" panose="02070309020205020404"/>
                  <a:sym typeface="Courier New" panose="02070309020205020404"/>
                </a:rPr>
                <a:t>for</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569CD6"/>
                  </a:solidFill>
                  <a:highlight>
                    <a:srgbClr val="1F1F1F"/>
                  </a:highlight>
                  <a:latin typeface="Courier New" panose="02070309020205020404"/>
                  <a:ea typeface="Courier New" panose="02070309020205020404"/>
                  <a:cs typeface="Courier New" panose="02070309020205020404"/>
                  <a:sym typeface="Courier New" panose="02070309020205020404"/>
                </a:rPr>
                <a:t>int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i </a:t>
              </a:r>
              <a:r>
                <a:rPr lang="en-GB" sz="14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start; i </a:t>
              </a:r>
              <a:r>
                <a:rPr lang="en-GB" sz="14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&lt;=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end; i</a:t>
              </a:r>
              <a:r>
                <a:rPr lang="en-GB" sz="14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400" i="1" noProof="1">
                <a:solidFill>
                  <a:srgbClr val="CCCCCC"/>
                </a:solidFill>
                <a:highlight>
                  <a:srgbClr val="1F1F1F"/>
                </a:highlight>
                <a:latin typeface="Courier New" panose="02070309020205020404"/>
                <a:ea typeface="Courier New" panose="02070309020205020404"/>
                <a:cs typeface="Courier New" panose="02070309020205020404"/>
              </a:endParaRPr>
            </a:p>
            <a:p>
              <a:pPr>
                <a:lnSpc>
                  <a:spcPct val="136000"/>
                </a:lnSpc>
              </a:pP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569CD6"/>
                  </a:solidFill>
                  <a:highlight>
                    <a:srgbClr val="1F1F1F"/>
                  </a:highlight>
                  <a:latin typeface="Courier New" panose="02070309020205020404"/>
                  <a:ea typeface="Courier New" panose="02070309020205020404"/>
                  <a:cs typeface="Courier New" panose="02070309020205020404"/>
                  <a:sym typeface="Courier New" panose="02070309020205020404"/>
                </a:rPr>
                <a:t>int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index_offset </a:t>
              </a:r>
              <a:r>
                <a:rPr lang="en-GB" sz="14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endParaRPr lang="en-GB" sz="1400" i="1" noProof="1">
                <a:solidFill>
                  <a:srgbClr val="CCCCCC"/>
                </a:solidFill>
                <a:highlight>
                  <a:srgbClr val="1F1F1F"/>
                </a:highlight>
                <a:latin typeface="Courier New" panose="02070309020205020404"/>
                <a:ea typeface="Courier New" panose="02070309020205020404"/>
                <a:cs typeface="Courier New" panose="02070309020205020404"/>
              </a:endParaRPr>
            </a:p>
            <a:p>
              <a:pPr marL="608965" indent="608965">
                <a:lnSpc>
                  <a:spcPct val="136000"/>
                </a:lnSpc>
              </a:pP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(i </a:t>
              </a:r>
              <a:r>
                <a:rPr lang="en-GB" sz="14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&lt;=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split_index) </a:t>
              </a:r>
              <a:r>
                <a:rPr lang="en-GB" sz="14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B5CEA8"/>
                  </a:solidFill>
                  <a:highlight>
                    <a:srgbClr val="1F1F1F"/>
                  </a:highlight>
                  <a:latin typeface="Courier New" panose="02070309020205020404"/>
                  <a:ea typeface="Courier New" panose="02070309020205020404"/>
                  <a:cs typeface="Courier New" panose="02070309020205020404"/>
                  <a:sym typeface="Courier New" panose="02070309020205020404"/>
                </a:rPr>
                <a:t>0</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split_index</a:t>
              </a:r>
              <a:r>
                <a:rPr lang="en-GB" sz="14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B5CEA8"/>
                  </a:solidFill>
                  <a:highlight>
                    <a:srgbClr val="1F1F1F"/>
                  </a:highlight>
                  <a:latin typeface="Courier New" panose="02070309020205020404"/>
                  <a:ea typeface="Courier New" panose="02070309020205020404"/>
                  <a:cs typeface="Courier New" panose="02070309020205020404"/>
                  <a:sym typeface="Courier New" panose="02070309020205020404"/>
                </a:rPr>
                <a:t>1</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400" i="1" noProof="1">
                <a:solidFill>
                  <a:srgbClr val="CCCCCC"/>
                </a:solidFill>
                <a:highlight>
                  <a:srgbClr val="1F1F1F"/>
                </a:highlight>
                <a:latin typeface="Courier New" panose="02070309020205020404"/>
                <a:ea typeface="Courier New" panose="02070309020205020404"/>
                <a:cs typeface="Courier New" panose="02070309020205020404"/>
              </a:endParaRPr>
            </a:p>
            <a:p>
              <a:pPr>
                <a:lnSpc>
                  <a:spcPct val="136000"/>
                </a:lnSpc>
              </a:pP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569CD6"/>
                  </a:solidFill>
                  <a:highlight>
                    <a:srgbClr val="1F1F1F"/>
                  </a:highlight>
                  <a:latin typeface="Courier New" panose="02070309020205020404"/>
                  <a:ea typeface="Courier New" panose="02070309020205020404"/>
                  <a:cs typeface="Courier New" panose="02070309020205020404"/>
                  <a:sym typeface="Courier New" panose="02070309020205020404"/>
                </a:rPr>
                <a:t>char</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bit </a:t>
              </a:r>
              <a:r>
                <a:rPr lang="en-GB" sz="14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(i </a:t>
              </a:r>
              <a:r>
                <a:rPr lang="en-GB" sz="14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&lt;=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split_index) </a:t>
              </a:r>
              <a:r>
                <a:rPr lang="en-GB" sz="14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CE9178"/>
                  </a:solidFill>
                  <a:highlight>
                    <a:srgbClr val="1F1F1F"/>
                  </a:highlight>
                  <a:latin typeface="Courier New" panose="02070309020205020404"/>
                  <a:ea typeface="Courier New" panose="02070309020205020404"/>
                  <a:cs typeface="Courier New" panose="02070309020205020404"/>
                  <a:sym typeface="Courier New" panose="02070309020205020404"/>
                </a:rPr>
                <a:t>'0'</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CE9178"/>
                  </a:solidFill>
                  <a:highlight>
                    <a:srgbClr val="1F1F1F"/>
                  </a:highlight>
                  <a:latin typeface="Courier New" panose="02070309020205020404"/>
                  <a:ea typeface="Courier New" panose="02070309020205020404"/>
                  <a:cs typeface="Courier New" panose="02070309020205020404"/>
                  <a:sym typeface="Courier New" panose="02070309020205020404"/>
                </a:rPr>
                <a:t>'1'</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400" i="1" noProof="1">
                <a:solidFill>
                  <a:srgbClr val="CCCCCC"/>
                </a:solidFill>
                <a:highlight>
                  <a:srgbClr val="1F1F1F"/>
                </a:highlight>
                <a:latin typeface="Courier New" panose="02070309020205020404"/>
                <a:ea typeface="Courier New" panose="02070309020205020404"/>
                <a:cs typeface="Courier New" panose="02070309020205020404"/>
              </a:endParaRPr>
            </a:p>
            <a:p>
              <a:pPr>
                <a:lnSpc>
                  <a:spcPct val="136000"/>
                </a:lnSpc>
              </a:pP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char_freq</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[i].</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code</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char_freq</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[i].</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top</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bit;</a:t>
              </a:r>
              <a:endParaRPr lang="en-GB" sz="1400" i="1" noProof="1">
                <a:solidFill>
                  <a:srgbClr val="CCCCCC"/>
                </a:solidFill>
                <a:highlight>
                  <a:srgbClr val="1F1F1F"/>
                </a:highlight>
                <a:latin typeface="Courier New" panose="02070309020205020404"/>
                <a:ea typeface="Courier New" panose="02070309020205020404"/>
                <a:cs typeface="Courier New" panose="02070309020205020404"/>
              </a:endParaRPr>
            </a:p>
            <a:p>
              <a:pPr>
                <a:lnSpc>
                  <a:spcPct val="136000"/>
                </a:lnSpc>
              </a:pP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char_freq</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[i].</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code</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char_freq</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[i].</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top</a:t>
              </a:r>
              <a:r>
                <a:rPr lang="en-GB" sz="14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B5CEA8"/>
                  </a:solidFill>
                  <a:highlight>
                    <a:srgbClr val="1F1F1F"/>
                  </a:highlight>
                  <a:latin typeface="Courier New" panose="02070309020205020404"/>
                  <a:ea typeface="Courier New" panose="02070309020205020404"/>
                  <a:cs typeface="Courier New" panose="02070309020205020404"/>
                  <a:sym typeface="Courier New" panose="02070309020205020404"/>
                </a:rPr>
                <a:t>1</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CE9178"/>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D7BA7D"/>
                  </a:solidFill>
                  <a:highlight>
                    <a:srgbClr val="1F1F1F"/>
                  </a:highlight>
                  <a:latin typeface="Courier New" panose="02070309020205020404"/>
                  <a:ea typeface="Courier New" panose="02070309020205020404"/>
                  <a:cs typeface="Courier New" panose="02070309020205020404"/>
                  <a:sym typeface="Courier New" panose="02070309020205020404"/>
                </a:rPr>
                <a:t>\0</a:t>
              </a:r>
              <a:r>
                <a:rPr lang="en-GB" sz="1400" i="1" noProof="1">
                  <a:solidFill>
                    <a:srgbClr val="CE9178"/>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400" i="1" noProof="1">
                <a:solidFill>
                  <a:srgbClr val="CCCCCC"/>
                </a:solidFill>
                <a:highlight>
                  <a:srgbClr val="1F1F1F"/>
                </a:highlight>
                <a:latin typeface="Courier New" panose="02070309020205020404"/>
                <a:ea typeface="Courier New" panose="02070309020205020404"/>
                <a:cs typeface="Courier New" panose="02070309020205020404"/>
              </a:endParaRPr>
            </a:p>
            <a:p>
              <a:pPr>
                <a:lnSpc>
                  <a:spcPct val="136000"/>
                </a:lnSpc>
              </a:pP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endParaRPr lang="en-GB" sz="1400" i="1" noProof="1">
                <a:solidFill>
                  <a:srgbClr val="CCCCCC"/>
                </a:solidFill>
                <a:highlight>
                  <a:srgbClr val="1F1F1F"/>
                </a:highlight>
                <a:latin typeface="Courier New" panose="02070309020205020404"/>
                <a:ea typeface="Courier New" panose="02070309020205020404"/>
                <a:cs typeface="Courier New" panose="02070309020205020404"/>
              </a:endParaRPr>
            </a:p>
            <a:p>
              <a:pPr>
                <a:lnSpc>
                  <a:spcPct val="136000"/>
                </a:lnSpc>
              </a:pPr>
              <a:endParaRPr lang="en-GB" sz="1400" i="1" noProof="1">
                <a:solidFill>
                  <a:srgbClr val="CCCCCC"/>
                </a:solidFill>
                <a:highlight>
                  <a:srgbClr val="1F1F1F"/>
                </a:highlight>
                <a:latin typeface="Courier New" panose="02070309020205020404"/>
                <a:ea typeface="Courier New" panose="02070309020205020404"/>
                <a:cs typeface="Courier New" panose="02070309020205020404"/>
              </a:endParaRPr>
            </a:p>
            <a:p>
              <a:pPr>
                <a:lnSpc>
                  <a:spcPct val="136000"/>
                </a:lnSpc>
              </a:pP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DCDCAA"/>
                  </a:solidFill>
                  <a:highlight>
                    <a:srgbClr val="1F1F1F"/>
                  </a:highlight>
                  <a:latin typeface="Courier New" panose="02070309020205020404"/>
                  <a:ea typeface="Courier New" panose="02070309020205020404"/>
                  <a:cs typeface="Courier New" panose="02070309020205020404"/>
                  <a:sym typeface="Courier New" panose="02070309020205020404"/>
                </a:rPr>
                <a:t>shannon_fano</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(char_freq, start, split_index);</a:t>
              </a:r>
              <a:endParaRPr lang="en-GB" sz="1400" i="1" noProof="1">
                <a:solidFill>
                  <a:srgbClr val="CCCCCC"/>
                </a:solidFill>
                <a:highlight>
                  <a:srgbClr val="1F1F1F"/>
                </a:highlight>
                <a:latin typeface="Courier New" panose="02070309020205020404"/>
                <a:ea typeface="Courier New" panose="02070309020205020404"/>
                <a:cs typeface="Courier New" panose="02070309020205020404"/>
              </a:endParaRPr>
            </a:p>
            <a:p>
              <a:pPr>
                <a:lnSpc>
                  <a:spcPct val="136000"/>
                </a:lnSpc>
              </a:pP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DCDCAA"/>
                  </a:solidFill>
                  <a:highlight>
                    <a:srgbClr val="1F1F1F"/>
                  </a:highlight>
                  <a:latin typeface="Courier New" panose="02070309020205020404"/>
                  <a:ea typeface="Courier New" panose="02070309020205020404"/>
                  <a:cs typeface="Courier New" panose="02070309020205020404"/>
                  <a:sym typeface="Courier New" panose="02070309020205020404"/>
                </a:rPr>
                <a:t>shannon_fano</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(char_freq, split_index</a:t>
              </a:r>
              <a:r>
                <a:rPr lang="en-GB" sz="14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B5CEA8"/>
                  </a:solidFill>
                  <a:highlight>
                    <a:srgbClr val="1F1F1F"/>
                  </a:highlight>
                  <a:latin typeface="Courier New" panose="02070309020205020404"/>
                  <a:ea typeface="Courier New" panose="02070309020205020404"/>
                  <a:cs typeface="Courier New" panose="02070309020205020404"/>
                  <a:sym typeface="Courier New" panose="02070309020205020404"/>
                </a:rPr>
                <a:t>1</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end);</a:t>
              </a:r>
              <a:endParaRPr lang="en-GB" sz="1400" i="1" noProof="1">
                <a:solidFill>
                  <a:srgbClr val="CCCCCC"/>
                </a:solidFill>
                <a:highlight>
                  <a:srgbClr val="1F1F1F"/>
                </a:highlight>
                <a:latin typeface="Courier New" panose="02070309020205020404"/>
                <a:ea typeface="Courier New" panose="02070309020205020404"/>
                <a:cs typeface="Courier New" panose="02070309020205020404"/>
              </a:endParaRPr>
            </a:p>
            <a:p>
              <a:pPr>
                <a:lnSpc>
                  <a:spcPct val="136000"/>
                </a:lnSpc>
              </a:pP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endParaRPr>
            </a:p>
          </p:txBody>
        </p:sp>
      </p:grpSp>
      <p:cxnSp>
        <p:nvCxnSpPr>
          <p:cNvPr id="278" name="Google Shape;278;p20"/>
          <p:cNvCxnSpPr/>
          <p:nvPr/>
        </p:nvCxnSpPr>
        <p:spPr>
          <a:xfrm flipH="1">
            <a:off x="5992167" y="1820167"/>
            <a:ext cx="12800" cy="335760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21"/>
          <p:cNvSpPr txBox="1">
            <a:spLocks noGrp="1"/>
          </p:cNvSpPr>
          <p:nvPr>
            <p:ph type="title"/>
          </p:nvPr>
        </p:nvSpPr>
        <p:spPr>
          <a:xfrm>
            <a:off x="1653723" y="684225"/>
            <a:ext cx="9385200" cy="763600"/>
          </a:xfrm>
          <a:prstGeom prst="rect">
            <a:avLst/>
          </a:prstGeom>
        </p:spPr>
        <p:txBody>
          <a:bodyPr spcFirstLastPara="1" wrap="square" lIns="121900" tIns="121900" rIns="121900" bIns="121900" anchor="t" anchorCtr="0">
            <a:noAutofit/>
          </a:bodyPr>
          <a:lstStyle/>
          <a:p>
            <a:r>
              <a:rPr lang="en-GB"/>
              <a:t>Procedure for Compression:</a:t>
            </a:r>
            <a:endParaRPr lang="en-GB"/>
          </a:p>
        </p:txBody>
      </p:sp>
      <p:sp>
        <p:nvSpPr>
          <p:cNvPr id="284" name="Google Shape;284;p21"/>
          <p:cNvSpPr txBox="1">
            <a:spLocks noGrp="1"/>
          </p:cNvSpPr>
          <p:nvPr>
            <p:ph type="body" idx="1"/>
          </p:nvPr>
        </p:nvSpPr>
        <p:spPr>
          <a:xfrm>
            <a:off x="357333" y="1712813"/>
            <a:ext cx="11170400" cy="2318000"/>
          </a:xfrm>
          <a:prstGeom prst="rect">
            <a:avLst/>
          </a:prstGeom>
        </p:spPr>
        <p:txBody>
          <a:bodyPr spcFirstLastPara="1" wrap="square" lIns="121900" tIns="121900" rIns="121900" bIns="121900" anchor="t" anchorCtr="0">
            <a:noAutofit/>
          </a:bodyPr>
          <a:lstStyle/>
          <a:p>
            <a:pPr>
              <a:buAutoNum type="arabicPeriod"/>
            </a:pPr>
            <a:r>
              <a:rPr lang="en-GB"/>
              <a:t>Assumption: A maximum of 256 ASCII characters can be present in the text file. So, we create an array of 256 elements to store the Shannon Fano codes. Index of each element corresponds to its ASCII value. This is our codebook for the file.</a:t>
            </a:r>
            <a:endParaRPr lang="en-GB"/>
          </a:p>
          <a:p>
            <a:pPr>
              <a:buAutoNum type="arabicPeriod"/>
            </a:pPr>
            <a:r>
              <a:rPr lang="en-GB"/>
              <a:t>We open the document to be compressed, read character by character and corresponding to each character we visit the relevant array position  in the codebook to get the Shannon Fano code.</a:t>
            </a:r>
            <a:endParaRPr lang="en-GB"/>
          </a:p>
          <a:p>
            <a:pPr>
              <a:buAutoNum type="arabicPeriod"/>
            </a:pPr>
            <a:r>
              <a:rPr lang="en-GB"/>
              <a:t>Then we write the codeword for the character in a separate new file to store the encoded form of the text file.</a:t>
            </a:r>
            <a:endParaRPr lang="en-GB"/>
          </a:p>
        </p:txBody>
      </p:sp>
      <p:sp>
        <p:nvSpPr>
          <p:cNvPr id="285" name="Google Shape;285;p21"/>
          <p:cNvSpPr txBox="1">
            <a:spLocks noGrp="1"/>
          </p:cNvSpPr>
          <p:nvPr>
            <p:ph type="title"/>
          </p:nvPr>
        </p:nvSpPr>
        <p:spPr>
          <a:xfrm>
            <a:off x="357333" y="3065000"/>
            <a:ext cx="9385200" cy="763600"/>
          </a:xfrm>
          <a:prstGeom prst="rect">
            <a:avLst/>
          </a:prstGeom>
        </p:spPr>
        <p:txBody>
          <a:bodyPr spcFirstLastPara="1" wrap="square" lIns="121900" tIns="121900" rIns="121900" bIns="121900" anchor="t" anchorCtr="0">
            <a:noAutofit/>
          </a:bodyPr>
          <a:lstStyle/>
          <a:p>
            <a:r>
              <a:rPr lang="en-GB"/>
              <a:t>Procedure for Decompression:</a:t>
            </a:r>
            <a:endParaRPr lang="en-GB"/>
          </a:p>
        </p:txBody>
      </p:sp>
      <p:sp>
        <p:nvSpPr>
          <p:cNvPr id="286" name="Google Shape;286;p21"/>
          <p:cNvSpPr txBox="1">
            <a:spLocks noGrp="1"/>
          </p:cNvSpPr>
          <p:nvPr>
            <p:ph type="body" idx="1"/>
          </p:nvPr>
        </p:nvSpPr>
        <p:spPr>
          <a:xfrm>
            <a:off x="357333" y="3828600"/>
            <a:ext cx="7477200" cy="2748400"/>
          </a:xfrm>
          <a:prstGeom prst="rect">
            <a:avLst/>
          </a:prstGeom>
        </p:spPr>
        <p:txBody>
          <a:bodyPr spcFirstLastPara="1" wrap="square" lIns="121900" tIns="121900" rIns="121900" bIns="121900" anchor="t" anchorCtr="0">
            <a:noAutofit/>
          </a:bodyPr>
          <a:lstStyle/>
          <a:p>
            <a:pPr>
              <a:buAutoNum type="arabicPeriod"/>
            </a:pPr>
            <a:r>
              <a:rPr lang="en-GB"/>
              <a:t>The codebook is used to create a Shannon Fano tree. This is basically a binary tree such that the higher probability characters reside at the upper portion of the tree. </a:t>
            </a:r>
            <a:endParaRPr lang="en-GB"/>
          </a:p>
          <a:p>
            <a:pPr>
              <a:buAutoNum type="arabicPeriod"/>
            </a:pPr>
            <a:r>
              <a:rPr lang="en-GB"/>
              <a:t>During traversal of the encoded text file, we start from the root of the Shannon Fano tree and move left or right based on whether the current bit is 0 or 1. We continue this process until we reach a leaf node, at which point we output the corresponding character to the decoded text file and start again from the root of the tree.</a:t>
            </a:r>
            <a:endParaRPr lang="en-GB"/>
          </a:p>
        </p:txBody>
      </p:sp>
      <p:pic>
        <p:nvPicPr>
          <p:cNvPr id="287" name="Google Shape;287;p21"/>
          <p:cNvPicPr preferRelativeResize="0"/>
          <p:nvPr/>
        </p:nvPicPr>
        <p:blipFill>
          <a:blip r:embed="rId1"/>
          <a:stretch>
            <a:fillRect/>
          </a:stretch>
        </p:blipFill>
        <p:spPr>
          <a:xfrm>
            <a:off x="8240933" y="3930200"/>
            <a:ext cx="3562112" cy="23182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22"/>
          <p:cNvSpPr txBox="1">
            <a:spLocks noGrp="1"/>
          </p:cNvSpPr>
          <p:nvPr>
            <p:ph type="title"/>
          </p:nvPr>
        </p:nvSpPr>
        <p:spPr>
          <a:xfrm>
            <a:off x="2389800" y="-84600"/>
            <a:ext cx="7412400" cy="660000"/>
          </a:xfrm>
          <a:prstGeom prst="rect">
            <a:avLst/>
          </a:prstGeom>
        </p:spPr>
        <p:txBody>
          <a:bodyPr spcFirstLastPara="1" wrap="square" lIns="121900" tIns="121900" rIns="121900" bIns="121900" anchor="ctr" anchorCtr="0">
            <a:noAutofit/>
          </a:bodyPr>
          <a:lstStyle/>
          <a:p>
            <a:pPr algn="ctr"/>
            <a:r>
              <a:rPr lang="en-GB"/>
              <a:t>2(b) Huffman encoding using heap</a:t>
            </a:r>
            <a:endParaRPr lang="en-GB"/>
          </a:p>
        </p:txBody>
      </p:sp>
      <p:sp>
        <p:nvSpPr>
          <p:cNvPr id="293" name="Google Shape;293;p22"/>
          <p:cNvSpPr txBox="1">
            <a:spLocks noGrp="1"/>
          </p:cNvSpPr>
          <p:nvPr>
            <p:ph type="body" idx="1"/>
          </p:nvPr>
        </p:nvSpPr>
        <p:spPr>
          <a:xfrm>
            <a:off x="528233" y="667667"/>
            <a:ext cx="1941600" cy="480000"/>
          </a:xfrm>
          <a:prstGeom prst="rect">
            <a:avLst/>
          </a:prstGeom>
        </p:spPr>
        <p:txBody>
          <a:bodyPr spcFirstLastPara="1" wrap="square" lIns="121900" tIns="121900" rIns="121900" bIns="121900" anchor="t" anchorCtr="0">
            <a:noAutofit/>
          </a:bodyPr>
          <a:lstStyle/>
          <a:p>
            <a:pPr marL="0" indent="0">
              <a:spcAft>
                <a:spcPts val="2135"/>
              </a:spcAft>
              <a:buNone/>
            </a:pPr>
            <a:r>
              <a:rPr lang="en-GB" sz="2135" b="1"/>
              <a:t>How it works:</a:t>
            </a:r>
            <a:endParaRPr sz="2135" b="1"/>
          </a:p>
        </p:txBody>
      </p:sp>
      <p:pic>
        <p:nvPicPr>
          <p:cNvPr id="294" name="Google Shape;294;p22"/>
          <p:cNvPicPr preferRelativeResize="0"/>
          <p:nvPr/>
        </p:nvPicPr>
        <p:blipFill>
          <a:blip r:embed="rId1"/>
          <a:stretch>
            <a:fillRect/>
          </a:stretch>
        </p:blipFill>
        <p:spPr>
          <a:xfrm>
            <a:off x="9513700" y="1125317"/>
            <a:ext cx="1784133" cy="1762567"/>
          </a:xfrm>
          <a:prstGeom prst="rect">
            <a:avLst/>
          </a:prstGeom>
          <a:noFill/>
          <a:ln>
            <a:noFill/>
          </a:ln>
        </p:spPr>
      </p:pic>
      <p:pic>
        <p:nvPicPr>
          <p:cNvPr id="295" name="Google Shape;295;p22"/>
          <p:cNvPicPr preferRelativeResize="0"/>
          <p:nvPr/>
        </p:nvPicPr>
        <p:blipFill>
          <a:blip r:embed="rId2"/>
          <a:stretch>
            <a:fillRect/>
          </a:stretch>
        </p:blipFill>
        <p:spPr>
          <a:xfrm>
            <a:off x="4058401" y="706845"/>
            <a:ext cx="1941601" cy="766355"/>
          </a:xfrm>
          <a:prstGeom prst="rect">
            <a:avLst/>
          </a:prstGeom>
          <a:noFill/>
          <a:ln>
            <a:noFill/>
          </a:ln>
        </p:spPr>
      </p:pic>
      <p:pic>
        <p:nvPicPr>
          <p:cNvPr id="296" name="Google Shape;296;p22"/>
          <p:cNvPicPr preferRelativeResize="0"/>
          <p:nvPr/>
        </p:nvPicPr>
        <p:blipFill>
          <a:blip r:embed="rId3"/>
          <a:stretch>
            <a:fillRect/>
          </a:stretch>
        </p:blipFill>
        <p:spPr>
          <a:xfrm>
            <a:off x="6192002" y="706439"/>
            <a:ext cx="1941599" cy="767165"/>
          </a:xfrm>
          <a:prstGeom prst="rect">
            <a:avLst/>
          </a:prstGeom>
          <a:noFill/>
          <a:ln>
            <a:noFill/>
          </a:ln>
        </p:spPr>
      </p:pic>
      <p:pic>
        <p:nvPicPr>
          <p:cNvPr id="297" name="Google Shape;297;p22"/>
          <p:cNvPicPr preferRelativeResize="0"/>
          <p:nvPr/>
        </p:nvPicPr>
        <p:blipFill>
          <a:blip r:embed="rId4"/>
          <a:stretch>
            <a:fillRect/>
          </a:stretch>
        </p:blipFill>
        <p:spPr>
          <a:xfrm>
            <a:off x="5203934" y="1615880"/>
            <a:ext cx="1784133" cy="873321"/>
          </a:xfrm>
          <a:prstGeom prst="rect">
            <a:avLst/>
          </a:prstGeom>
          <a:noFill/>
          <a:ln>
            <a:noFill/>
          </a:ln>
        </p:spPr>
      </p:pic>
      <p:pic>
        <p:nvPicPr>
          <p:cNvPr id="298" name="Google Shape;298;p22"/>
          <p:cNvPicPr preferRelativeResize="0"/>
          <p:nvPr/>
        </p:nvPicPr>
        <p:blipFill>
          <a:blip r:embed="rId5"/>
          <a:stretch>
            <a:fillRect/>
          </a:stretch>
        </p:blipFill>
        <p:spPr>
          <a:xfrm>
            <a:off x="4401785" y="2753800"/>
            <a:ext cx="3388433" cy="1350733"/>
          </a:xfrm>
          <a:prstGeom prst="rect">
            <a:avLst/>
          </a:prstGeom>
          <a:noFill/>
          <a:ln>
            <a:noFill/>
          </a:ln>
        </p:spPr>
      </p:pic>
      <p:pic>
        <p:nvPicPr>
          <p:cNvPr id="299" name="Google Shape;299;p22"/>
          <p:cNvPicPr preferRelativeResize="0"/>
          <p:nvPr/>
        </p:nvPicPr>
        <p:blipFill>
          <a:blip r:embed="rId6"/>
          <a:stretch>
            <a:fillRect/>
          </a:stretch>
        </p:blipFill>
        <p:spPr>
          <a:xfrm>
            <a:off x="9513700" y="4104535"/>
            <a:ext cx="1784133" cy="1724864"/>
          </a:xfrm>
          <a:prstGeom prst="rect">
            <a:avLst/>
          </a:prstGeom>
          <a:noFill/>
          <a:ln>
            <a:noFill/>
          </a:ln>
        </p:spPr>
      </p:pic>
      <p:pic>
        <p:nvPicPr>
          <p:cNvPr id="300" name="Google Shape;300;p22"/>
          <p:cNvPicPr preferRelativeResize="0"/>
          <p:nvPr/>
        </p:nvPicPr>
        <p:blipFill>
          <a:blip r:embed="rId7"/>
          <a:stretch>
            <a:fillRect/>
          </a:stretch>
        </p:blipFill>
        <p:spPr>
          <a:xfrm>
            <a:off x="4105151" y="4526567"/>
            <a:ext cx="3981683" cy="2011133"/>
          </a:xfrm>
          <a:prstGeom prst="rect">
            <a:avLst/>
          </a:prstGeom>
          <a:noFill/>
          <a:ln>
            <a:noFill/>
          </a:ln>
        </p:spPr>
      </p:pic>
      <p:pic>
        <p:nvPicPr>
          <p:cNvPr id="301" name="Google Shape;301;p22"/>
          <p:cNvPicPr preferRelativeResize="0"/>
          <p:nvPr/>
        </p:nvPicPr>
        <p:blipFill>
          <a:blip r:embed="rId8"/>
          <a:stretch>
            <a:fillRect/>
          </a:stretch>
        </p:blipFill>
        <p:spPr>
          <a:xfrm>
            <a:off x="4134101" y="4526591"/>
            <a:ext cx="3981668" cy="2011109"/>
          </a:xfrm>
          <a:prstGeom prst="rect">
            <a:avLst/>
          </a:prstGeom>
          <a:noFill/>
          <a:ln>
            <a:noFill/>
          </a:ln>
        </p:spPr>
      </p:pic>
      <p:sp>
        <p:nvSpPr>
          <p:cNvPr id="302" name="Google Shape;302;p22"/>
          <p:cNvSpPr txBox="1">
            <a:spLocks noGrp="1"/>
          </p:cNvSpPr>
          <p:nvPr>
            <p:ph type="body" idx="1"/>
          </p:nvPr>
        </p:nvSpPr>
        <p:spPr>
          <a:xfrm>
            <a:off x="2955500" y="794900"/>
            <a:ext cx="936800" cy="480000"/>
          </a:xfrm>
          <a:prstGeom prst="rect">
            <a:avLst/>
          </a:prstGeom>
        </p:spPr>
        <p:txBody>
          <a:bodyPr spcFirstLastPara="1" wrap="square" lIns="121900" tIns="121900" rIns="121900" bIns="121900" anchor="t" anchorCtr="0">
            <a:noAutofit/>
          </a:bodyPr>
          <a:lstStyle/>
          <a:p>
            <a:pPr marL="0" indent="0">
              <a:spcAft>
                <a:spcPts val="2135"/>
              </a:spcAft>
              <a:buNone/>
            </a:pPr>
            <a:r>
              <a:rPr lang="en-GB"/>
              <a:t>Step 1:</a:t>
            </a:r>
            <a:endParaRPr lang="en-GB"/>
          </a:p>
        </p:txBody>
      </p:sp>
      <p:sp>
        <p:nvSpPr>
          <p:cNvPr id="303" name="Google Shape;303;p22"/>
          <p:cNvSpPr txBox="1">
            <a:spLocks noGrp="1"/>
          </p:cNvSpPr>
          <p:nvPr>
            <p:ph type="body" idx="1"/>
          </p:nvPr>
        </p:nvSpPr>
        <p:spPr>
          <a:xfrm>
            <a:off x="2955500" y="1709300"/>
            <a:ext cx="936800" cy="480000"/>
          </a:xfrm>
          <a:prstGeom prst="rect">
            <a:avLst/>
          </a:prstGeom>
        </p:spPr>
        <p:txBody>
          <a:bodyPr spcFirstLastPara="1" wrap="square" lIns="121900" tIns="121900" rIns="121900" bIns="121900" anchor="t" anchorCtr="0">
            <a:noAutofit/>
          </a:bodyPr>
          <a:lstStyle/>
          <a:p>
            <a:pPr marL="0" indent="0">
              <a:spcAft>
                <a:spcPts val="2135"/>
              </a:spcAft>
              <a:buNone/>
            </a:pPr>
            <a:r>
              <a:rPr lang="en-GB"/>
              <a:t>Step 2:</a:t>
            </a:r>
            <a:endParaRPr lang="en-GB"/>
          </a:p>
        </p:txBody>
      </p:sp>
      <p:sp>
        <p:nvSpPr>
          <p:cNvPr id="304" name="Google Shape;304;p22"/>
          <p:cNvSpPr txBox="1">
            <a:spLocks noGrp="1"/>
          </p:cNvSpPr>
          <p:nvPr>
            <p:ph type="body" idx="1"/>
          </p:nvPr>
        </p:nvSpPr>
        <p:spPr>
          <a:xfrm>
            <a:off x="2955500" y="3131700"/>
            <a:ext cx="936800" cy="480000"/>
          </a:xfrm>
          <a:prstGeom prst="rect">
            <a:avLst/>
          </a:prstGeom>
        </p:spPr>
        <p:txBody>
          <a:bodyPr spcFirstLastPara="1" wrap="square" lIns="121900" tIns="121900" rIns="121900" bIns="121900" anchor="t" anchorCtr="0">
            <a:noAutofit/>
          </a:bodyPr>
          <a:lstStyle/>
          <a:p>
            <a:pPr marL="0" indent="0">
              <a:spcAft>
                <a:spcPts val="2135"/>
              </a:spcAft>
              <a:buNone/>
            </a:pPr>
            <a:r>
              <a:rPr lang="en-GB"/>
              <a:t>Step 3:</a:t>
            </a:r>
            <a:endParaRPr lang="en-GB"/>
          </a:p>
        </p:txBody>
      </p:sp>
      <p:sp>
        <p:nvSpPr>
          <p:cNvPr id="305" name="Google Shape;305;p22"/>
          <p:cNvSpPr txBox="1">
            <a:spLocks noGrp="1"/>
          </p:cNvSpPr>
          <p:nvPr>
            <p:ph type="body" idx="1"/>
          </p:nvPr>
        </p:nvSpPr>
        <p:spPr>
          <a:xfrm>
            <a:off x="2955500" y="4554100"/>
            <a:ext cx="936800" cy="480000"/>
          </a:xfrm>
          <a:prstGeom prst="rect">
            <a:avLst/>
          </a:prstGeom>
        </p:spPr>
        <p:txBody>
          <a:bodyPr spcFirstLastPara="1" wrap="square" lIns="121900" tIns="121900" rIns="121900" bIns="121900" anchor="t" anchorCtr="0">
            <a:noAutofit/>
          </a:bodyPr>
          <a:lstStyle/>
          <a:p>
            <a:pPr marL="0" indent="0">
              <a:spcAft>
                <a:spcPts val="2135"/>
              </a:spcAft>
              <a:buNone/>
            </a:pPr>
            <a:r>
              <a:rPr lang="en-GB"/>
              <a:t>Step 4:</a:t>
            </a:r>
            <a:endParaRPr lang="en-GB"/>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9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02"/>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9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03"/>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9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04"/>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9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05"/>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00"/>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01"/>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29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09"/>
        <p:cNvGrpSpPr/>
        <p:nvPr/>
      </p:nvGrpSpPr>
      <p:grpSpPr>
        <a:xfrm>
          <a:off x="0" y="0"/>
          <a:ext cx="0" cy="0"/>
          <a:chOff x="0" y="0"/>
          <a:chExt cx="0" cy="0"/>
        </a:xfrm>
      </p:grpSpPr>
      <p:sp>
        <p:nvSpPr>
          <p:cNvPr id="310" name="Google Shape;310;p23"/>
          <p:cNvSpPr txBox="1">
            <a:spLocks noGrp="1"/>
          </p:cNvSpPr>
          <p:nvPr>
            <p:ph type="title"/>
          </p:nvPr>
        </p:nvSpPr>
        <p:spPr>
          <a:xfrm>
            <a:off x="2344400" y="17000"/>
            <a:ext cx="7503200" cy="491200"/>
          </a:xfrm>
          <a:prstGeom prst="rect">
            <a:avLst/>
          </a:prstGeom>
        </p:spPr>
        <p:txBody>
          <a:bodyPr spcFirstLastPara="1" wrap="square" lIns="121900" tIns="121900" rIns="121900" bIns="121900" anchor="ctr" anchorCtr="0">
            <a:noAutofit/>
          </a:bodyPr>
          <a:lstStyle/>
          <a:p>
            <a:pPr algn="ctr"/>
            <a:r>
              <a:rPr lang="en-GB"/>
              <a:t>Code for assigning Huffman codes:</a:t>
            </a:r>
            <a:endParaRPr lang="en-GB"/>
          </a:p>
        </p:txBody>
      </p:sp>
      <p:sp>
        <p:nvSpPr>
          <p:cNvPr id="311" name="Google Shape;311;p23"/>
          <p:cNvSpPr txBox="1"/>
          <p:nvPr/>
        </p:nvSpPr>
        <p:spPr>
          <a:xfrm>
            <a:off x="0" y="2235200"/>
            <a:ext cx="2736000" cy="1466580"/>
          </a:xfrm>
          <a:prstGeom prst="rect">
            <a:avLst/>
          </a:prstGeom>
          <a:noFill/>
          <a:ln>
            <a:noFill/>
          </a:ln>
        </p:spPr>
        <p:txBody>
          <a:bodyPr spcFirstLastPara="1" wrap="square" lIns="121900" tIns="121900" rIns="121900" bIns="121900" anchor="t" anchorCtr="0">
            <a:spAutoFit/>
          </a:bodyPr>
          <a:lstStyle/>
          <a:p>
            <a:r>
              <a:rPr lang="en-GB" sz="1100" i="1" noProof="1">
                <a:solidFill>
                  <a:srgbClr val="569CD6"/>
                </a:solidFill>
                <a:highlight>
                  <a:srgbClr val="1F1F1F"/>
                </a:highlight>
                <a:latin typeface="Courier New" panose="02070309020205020404"/>
                <a:ea typeface="Courier New" panose="02070309020205020404"/>
                <a:cs typeface="Courier New" panose="02070309020205020404"/>
                <a:sym typeface="Courier New" panose="02070309020205020404"/>
              </a:rPr>
              <a:t>struct</a:t>
            </a:r>
            <a:r>
              <a:rPr lang="en-GB" sz="11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100" i="1" noProof="1">
                <a:solidFill>
                  <a:srgbClr val="4EC9B0"/>
                </a:solidFill>
                <a:highlight>
                  <a:srgbClr val="1F1F1F"/>
                </a:highlight>
                <a:latin typeface="Courier New" panose="02070309020205020404"/>
                <a:ea typeface="Courier New" panose="02070309020205020404"/>
                <a:cs typeface="Courier New" panose="02070309020205020404"/>
                <a:sym typeface="Courier New" panose="02070309020205020404"/>
              </a:rPr>
              <a:t>Node</a:t>
            </a:r>
            <a:r>
              <a:rPr lang="en-GB" sz="11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100" i="1" noProof="1">
              <a:solidFill>
                <a:srgbClr val="CCCCCC"/>
              </a:solidFill>
              <a:highlight>
                <a:srgbClr val="1F1F1F"/>
              </a:highlight>
              <a:latin typeface="Courier New" panose="02070309020205020404"/>
              <a:ea typeface="Courier New" panose="02070309020205020404"/>
              <a:cs typeface="Courier New" panose="02070309020205020404"/>
            </a:endParaRPr>
          </a:p>
          <a:p>
            <a:r>
              <a:rPr lang="en-GB" sz="11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100" i="1" noProof="1">
                <a:solidFill>
                  <a:srgbClr val="569CD6"/>
                </a:solidFill>
                <a:highlight>
                  <a:srgbClr val="1F1F1F"/>
                </a:highlight>
                <a:latin typeface="Courier New" panose="02070309020205020404"/>
                <a:ea typeface="Courier New" panose="02070309020205020404"/>
                <a:cs typeface="Courier New" panose="02070309020205020404"/>
                <a:sym typeface="Courier New" panose="02070309020205020404"/>
              </a:rPr>
              <a:t>char</a:t>
            </a:r>
            <a:r>
              <a:rPr lang="en-GB" sz="11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1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ch</a:t>
            </a:r>
            <a:r>
              <a:rPr lang="en-GB" sz="11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100" i="1" noProof="1">
              <a:solidFill>
                <a:srgbClr val="CCCCCC"/>
              </a:solidFill>
              <a:highlight>
                <a:srgbClr val="1F1F1F"/>
              </a:highlight>
              <a:latin typeface="Courier New" panose="02070309020205020404"/>
              <a:ea typeface="Courier New" panose="02070309020205020404"/>
              <a:cs typeface="Courier New" panose="02070309020205020404"/>
            </a:endParaRPr>
          </a:p>
          <a:p>
            <a:r>
              <a:rPr lang="en-GB" sz="11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100" i="1" noProof="1">
                <a:solidFill>
                  <a:srgbClr val="569CD6"/>
                </a:solidFill>
                <a:highlight>
                  <a:srgbClr val="1F1F1F"/>
                </a:highlight>
                <a:latin typeface="Courier New" panose="02070309020205020404"/>
                <a:ea typeface="Courier New" panose="02070309020205020404"/>
                <a:cs typeface="Courier New" panose="02070309020205020404"/>
                <a:sym typeface="Courier New" panose="02070309020205020404"/>
              </a:rPr>
              <a:t>int</a:t>
            </a:r>
            <a:r>
              <a:rPr lang="en-GB" sz="11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1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freq</a:t>
            </a:r>
            <a:r>
              <a:rPr lang="en-GB" sz="11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100" i="1" noProof="1">
              <a:solidFill>
                <a:srgbClr val="CCCCCC"/>
              </a:solidFill>
              <a:highlight>
                <a:srgbClr val="1F1F1F"/>
              </a:highlight>
              <a:latin typeface="Courier New" panose="02070309020205020404"/>
              <a:ea typeface="Courier New" panose="02070309020205020404"/>
              <a:cs typeface="Courier New" panose="02070309020205020404"/>
            </a:endParaRPr>
          </a:p>
          <a:p>
            <a:r>
              <a:rPr lang="en-GB" sz="11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100" i="1" noProof="1">
                <a:solidFill>
                  <a:srgbClr val="4EC9B0"/>
                </a:solidFill>
                <a:highlight>
                  <a:srgbClr val="1F1F1F"/>
                </a:highlight>
                <a:latin typeface="Courier New" panose="02070309020205020404"/>
                <a:ea typeface="Courier New" panose="02070309020205020404"/>
                <a:cs typeface="Courier New" panose="02070309020205020404"/>
                <a:sym typeface="Courier New" panose="02070309020205020404"/>
              </a:rPr>
              <a:t>string</a:t>
            </a:r>
            <a:r>
              <a:rPr lang="en-GB" sz="11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1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code</a:t>
            </a:r>
            <a:r>
              <a:rPr lang="en-GB" sz="11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100" i="1" noProof="1">
              <a:solidFill>
                <a:srgbClr val="CCCCCC"/>
              </a:solidFill>
              <a:highlight>
                <a:srgbClr val="1F1F1F"/>
              </a:highlight>
              <a:latin typeface="Courier New" panose="02070309020205020404"/>
              <a:ea typeface="Courier New" panose="02070309020205020404"/>
              <a:cs typeface="Courier New" panose="02070309020205020404"/>
            </a:endParaRPr>
          </a:p>
          <a:p>
            <a:r>
              <a:rPr lang="en-GB" sz="11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100" i="1" noProof="1">
                <a:solidFill>
                  <a:srgbClr val="4EC9B0"/>
                </a:solidFill>
                <a:highlight>
                  <a:srgbClr val="1F1F1F"/>
                </a:highlight>
                <a:latin typeface="Courier New" panose="02070309020205020404"/>
                <a:ea typeface="Courier New" panose="02070309020205020404"/>
                <a:cs typeface="Courier New" panose="02070309020205020404"/>
                <a:sym typeface="Courier New" panose="02070309020205020404"/>
              </a:rPr>
              <a:t>Node</a:t>
            </a:r>
            <a:r>
              <a:rPr lang="en-GB" sz="11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1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1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left</a:t>
            </a:r>
            <a:r>
              <a:rPr lang="en-GB" sz="11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1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1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1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right</a:t>
            </a:r>
            <a:r>
              <a:rPr lang="en-GB" sz="11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100" i="1" noProof="1">
              <a:solidFill>
                <a:srgbClr val="CCCCCC"/>
              </a:solidFill>
              <a:highlight>
                <a:srgbClr val="1F1F1F"/>
              </a:highlight>
              <a:latin typeface="Courier New" panose="02070309020205020404"/>
              <a:ea typeface="Courier New" panose="02070309020205020404"/>
              <a:cs typeface="Courier New" panose="02070309020205020404"/>
            </a:endParaRPr>
          </a:p>
          <a:p>
            <a:r>
              <a:rPr lang="en-GB" sz="11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100" i="1" noProof="1">
                <a:solidFill>
                  <a:srgbClr val="DCDCAA"/>
                </a:solidFill>
                <a:highlight>
                  <a:srgbClr val="1F1F1F"/>
                </a:highlight>
                <a:latin typeface="Courier New" panose="02070309020205020404"/>
                <a:ea typeface="Courier New" panose="02070309020205020404"/>
                <a:cs typeface="Courier New" panose="02070309020205020404"/>
                <a:sym typeface="Courier New" panose="02070309020205020404"/>
              </a:rPr>
              <a:t>Node</a:t>
            </a:r>
            <a:r>
              <a:rPr lang="en-GB" sz="11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100" i="1" noProof="1">
                <a:solidFill>
                  <a:srgbClr val="569CD6"/>
                </a:solidFill>
                <a:highlight>
                  <a:srgbClr val="1F1F1F"/>
                </a:highlight>
                <a:latin typeface="Courier New" panose="02070309020205020404"/>
                <a:ea typeface="Courier New" panose="02070309020205020404"/>
                <a:cs typeface="Courier New" panose="02070309020205020404"/>
                <a:sym typeface="Courier New" panose="02070309020205020404"/>
              </a:rPr>
              <a:t>char</a:t>
            </a:r>
            <a:r>
              <a:rPr lang="en-GB" sz="11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1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ch</a:t>
            </a:r>
            <a:r>
              <a:rPr lang="en-GB" sz="11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100" i="1" noProof="1">
                <a:solidFill>
                  <a:srgbClr val="569CD6"/>
                </a:solidFill>
                <a:highlight>
                  <a:srgbClr val="1F1F1F"/>
                </a:highlight>
                <a:latin typeface="Courier New" panose="02070309020205020404"/>
                <a:ea typeface="Courier New" panose="02070309020205020404"/>
                <a:cs typeface="Courier New" panose="02070309020205020404"/>
                <a:sym typeface="Courier New" panose="02070309020205020404"/>
              </a:rPr>
              <a:t>int</a:t>
            </a:r>
            <a:r>
              <a:rPr lang="en-GB" sz="11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1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freq</a:t>
            </a:r>
            <a:r>
              <a:rPr lang="en-GB" sz="11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100" i="1" noProof="1">
              <a:solidFill>
                <a:srgbClr val="CCCCCC"/>
              </a:solidFill>
              <a:highlight>
                <a:srgbClr val="1F1F1F"/>
              </a:highlight>
              <a:latin typeface="Courier New" panose="02070309020205020404"/>
              <a:ea typeface="Courier New" panose="02070309020205020404"/>
              <a:cs typeface="Courier New" panose="02070309020205020404"/>
            </a:endParaRPr>
          </a:p>
          <a:p>
            <a:r>
              <a:rPr lang="en-GB" sz="11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sz="11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endParaRPr>
          </a:p>
        </p:txBody>
      </p:sp>
      <p:sp>
        <p:nvSpPr>
          <p:cNvPr id="312" name="Google Shape;312;p23"/>
          <p:cNvSpPr txBox="1"/>
          <p:nvPr/>
        </p:nvSpPr>
        <p:spPr>
          <a:xfrm>
            <a:off x="2858133" y="521267"/>
            <a:ext cx="9847600" cy="6399789"/>
          </a:xfrm>
          <a:prstGeom prst="rect">
            <a:avLst/>
          </a:prstGeom>
          <a:noFill/>
          <a:ln>
            <a:noFill/>
          </a:ln>
        </p:spPr>
        <p:txBody>
          <a:bodyPr spcFirstLastPara="1" wrap="square" lIns="121900" tIns="121900" rIns="121900" bIns="121900" anchor="t" anchorCtr="0">
            <a:spAutoFit/>
          </a:bodyPr>
          <a:lstStyle/>
          <a:p>
            <a:r>
              <a:rPr lang="en-GB" sz="1300" i="1" noProof="1">
                <a:solidFill>
                  <a:srgbClr val="4EC9B0"/>
                </a:solidFill>
                <a:highlight>
                  <a:srgbClr val="1F1F1F"/>
                </a:highlight>
                <a:latin typeface="Courier New" panose="02070309020205020404"/>
                <a:ea typeface="Courier New" panose="02070309020205020404"/>
                <a:cs typeface="Courier New" panose="02070309020205020404"/>
                <a:sym typeface="Courier New" panose="02070309020205020404"/>
              </a:rPr>
              <a:t>Node</a:t>
            </a:r>
            <a:r>
              <a:rPr lang="en-GB" sz="1300" i="1" noProof="1">
                <a:solidFill>
                  <a:srgbClr val="569CD6"/>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DCDCAA"/>
                </a:solidFill>
                <a:highlight>
                  <a:srgbClr val="1F1F1F"/>
                </a:highlight>
                <a:latin typeface="Courier New" panose="02070309020205020404"/>
                <a:ea typeface="Courier New" panose="02070309020205020404"/>
                <a:cs typeface="Courier New" panose="02070309020205020404"/>
                <a:sym typeface="Courier New" panose="02070309020205020404"/>
              </a:rPr>
              <a:t>buildHuffmanTree</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300" i="1" noProof="1">
                <a:solidFill>
                  <a:srgbClr val="4EC9B0"/>
                </a:solidFill>
                <a:highlight>
                  <a:srgbClr val="1F1F1F"/>
                </a:highlight>
                <a:latin typeface="Courier New" panose="02070309020205020404"/>
                <a:ea typeface="Courier New" panose="02070309020205020404"/>
                <a:cs typeface="Courier New" panose="02070309020205020404"/>
                <a:sym typeface="Courier New" panose="02070309020205020404"/>
              </a:rPr>
              <a:t>unordered_map</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&lt;</a:t>
            </a:r>
            <a:r>
              <a:rPr lang="en-GB" sz="1300" i="1" noProof="1">
                <a:solidFill>
                  <a:srgbClr val="569CD6"/>
                </a:solidFill>
                <a:highlight>
                  <a:srgbClr val="1F1F1F"/>
                </a:highlight>
                <a:latin typeface="Courier New" panose="02070309020205020404"/>
                <a:ea typeface="Courier New" panose="02070309020205020404"/>
                <a:cs typeface="Courier New" panose="02070309020205020404"/>
                <a:sym typeface="Courier New" panose="02070309020205020404"/>
              </a:rPr>
              <a:t>char</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569CD6"/>
                </a:solidFill>
                <a:highlight>
                  <a:srgbClr val="1F1F1F"/>
                </a:highlight>
                <a:latin typeface="Courier New" panose="02070309020205020404"/>
                <a:ea typeface="Courier New" panose="02070309020205020404"/>
                <a:cs typeface="Courier New" panose="02070309020205020404"/>
                <a:sym typeface="Courier New" panose="02070309020205020404"/>
              </a:rPr>
              <a:t>int</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&gt;</a:t>
            </a:r>
            <a:r>
              <a:rPr lang="en-GB" sz="1300" i="1" noProof="1">
                <a:solidFill>
                  <a:srgbClr val="569CD6"/>
                </a:solidFill>
                <a:highlight>
                  <a:srgbClr val="1F1F1F"/>
                </a:highlight>
                <a:latin typeface="Courier New" panose="02070309020205020404"/>
                <a:ea typeface="Courier New" panose="02070309020205020404"/>
                <a:cs typeface="Courier New" panose="02070309020205020404"/>
                <a:sym typeface="Courier New" panose="02070309020205020404"/>
              </a:rPr>
              <a:t>&amp;</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freq_map</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300" i="1" noProof="1">
              <a:solidFill>
                <a:srgbClr val="CCCCCC"/>
              </a:solidFill>
              <a:highlight>
                <a:srgbClr val="1F1F1F"/>
              </a:highlight>
              <a:latin typeface="Courier New" panose="02070309020205020404"/>
              <a:ea typeface="Courier New" panose="02070309020205020404"/>
              <a:cs typeface="Courier New" panose="02070309020205020404"/>
            </a:endParaRPr>
          </a:p>
          <a:p>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4EC9B0"/>
                </a:solidFill>
                <a:highlight>
                  <a:srgbClr val="1F1F1F"/>
                </a:highlight>
                <a:latin typeface="Courier New" panose="02070309020205020404"/>
                <a:ea typeface="Courier New" panose="02070309020205020404"/>
                <a:cs typeface="Courier New" panose="02070309020205020404"/>
                <a:sym typeface="Courier New" panose="02070309020205020404"/>
              </a:rPr>
              <a:t>Node</a:t>
            </a:r>
            <a:r>
              <a:rPr lang="en-GB" sz="13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nodes</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freq_map</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300" i="1" noProof="1">
                <a:solidFill>
                  <a:srgbClr val="DCDCAA"/>
                </a:solidFill>
                <a:highlight>
                  <a:srgbClr val="1F1F1F"/>
                </a:highlight>
                <a:latin typeface="Courier New" panose="02070309020205020404"/>
                <a:ea typeface="Courier New" panose="02070309020205020404"/>
                <a:cs typeface="Courier New" panose="02070309020205020404"/>
                <a:sym typeface="Courier New" panose="02070309020205020404"/>
              </a:rPr>
              <a:t>size</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300" i="1" noProof="1">
                <a:solidFill>
                  <a:srgbClr val="6A9955"/>
                </a:solidFill>
                <a:highlight>
                  <a:srgbClr val="1F1F1F"/>
                </a:highlight>
                <a:latin typeface="Courier New" panose="02070309020205020404"/>
                <a:ea typeface="Courier New" panose="02070309020205020404"/>
                <a:cs typeface="Courier New" panose="02070309020205020404"/>
                <a:sym typeface="Courier New" panose="02070309020205020404"/>
              </a:rPr>
              <a:t>  // to store the nodes of the Huffman Tree</a:t>
            </a:r>
            <a:endParaRPr lang="en-GB" sz="1300" i="1" noProof="1">
              <a:solidFill>
                <a:srgbClr val="6A9955"/>
              </a:solidFill>
              <a:highlight>
                <a:srgbClr val="1F1F1F"/>
              </a:highlight>
              <a:latin typeface="Courier New" panose="02070309020205020404"/>
              <a:ea typeface="Courier New" panose="02070309020205020404"/>
              <a:cs typeface="Courier New" panose="02070309020205020404"/>
            </a:endParaRPr>
          </a:p>
          <a:p>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569CD6"/>
                </a:solidFill>
                <a:highlight>
                  <a:srgbClr val="1F1F1F"/>
                </a:highlight>
                <a:latin typeface="Courier New" panose="02070309020205020404"/>
                <a:ea typeface="Courier New" panose="02070309020205020404"/>
                <a:cs typeface="Courier New" panose="02070309020205020404"/>
                <a:sym typeface="Courier New" panose="02070309020205020404"/>
              </a:rPr>
              <a:t>int</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i</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B5CEA8"/>
                </a:solidFill>
                <a:highlight>
                  <a:srgbClr val="1F1F1F"/>
                </a:highlight>
                <a:latin typeface="Courier New" panose="02070309020205020404"/>
                <a:ea typeface="Courier New" panose="02070309020205020404"/>
                <a:cs typeface="Courier New" panose="02070309020205020404"/>
                <a:sym typeface="Courier New" panose="02070309020205020404"/>
              </a:rPr>
              <a:t>0</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300" i="1" noProof="1">
              <a:solidFill>
                <a:srgbClr val="CCCCCC"/>
              </a:solidFill>
              <a:highlight>
                <a:srgbClr val="1F1F1F"/>
              </a:highlight>
              <a:latin typeface="Courier New" panose="02070309020205020404"/>
              <a:ea typeface="Courier New" panose="02070309020205020404"/>
              <a:cs typeface="Courier New" panose="02070309020205020404"/>
            </a:endParaRPr>
          </a:p>
          <a:p>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C586C0"/>
                </a:solidFill>
                <a:highlight>
                  <a:srgbClr val="1F1F1F"/>
                </a:highlight>
                <a:latin typeface="Courier New" panose="02070309020205020404"/>
                <a:ea typeface="Courier New" panose="02070309020205020404"/>
                <a:cs typeface="Courier New" panose="02070309020205020404"/>
                <a:sym typeface="Courier New" panose="02070309020205020404"/>
              </a:rPr>
              <a:t>for</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569CD6"/>
                </a:solidFill>
                <a:highlight>
                  <a:srgbClr val="1F1F1F"/>
                </a:highlight>
                <a:latin typeface="Courier New" panose="02070309020205020404"/>
                <a:ea typeface="Courier New" panose="02070309020205020404"/>
                <a:cs typeface="Courier New" panose="02070309020205020404"/>
                <a:sym typeface="Courier New" panose="02070309020205020404"/>
              </a:rPr>
              <a:t>auto</a:t>
            </a:r>
            <a:r>
              <a:rPr lang="en-GB" sz="13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&amp;</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pair</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 </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freq_map</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300" i="1" noProof="1">
              <a:solidFill>
                <a:srgbClr val="CCCCCC"/>
              </a:solidFill>
              <a:highlight>
                <a:srgbClr val="1F1F1F"/>
              </a:highlight>
              <a:latin typeface="Courier New" panose="02070309020205020404"/>
              <a:ea typeface="Courier New" panose="02070309020205020404"/>
              <a:cs typeface="Courier New" panose="02070309020205020404"/>
            </a:endParaRPr>
          </a:p>
          <a:p>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nodes</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i</a:t>
            </a:r>
            <a:r>
              <a:rPr lang="en-GB" sz="13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C586C0"/>
                </a:solidFill>
                <a:highlight>
                  <a:srgbClr val="1F1F1F"/>
                </a:highlight>
                <a:latin typeface="Courier New" panose="02070309020205020404"/>
                <a:ea typeface="Courier New" panose="02070309020205020404"/>
                <a:cs typeface="Courier New" panose="02070309020205020404"/>
                <a:sym typeface="Courier New" panose="02070309020205020404"/>
              </a:rPr>
              <a:t>new</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4EC9B0"/>
                </a:solidFill>
                <a:highlight>
                  <a:srgbClr val="1F1F1F"/>
                </a:highlight>
                <a:latin typeface="Courier New" panose="02070309020205020404"/>
                <a:ea typeface="Courier New" panose="02070309020205020404"/>
                <a:cs typeface="Courier New" panose="02070309020205020404"/>
                <a:sym typeface="Courier New" panose="02070309020205020404"/>
              </a:rPr>
              <a:t>Node</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pair</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first</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pair</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second</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300" i="1" noProof="1">
              <a:solidFill>
                <a:srgbClr val="CCCCCC"/>
              </a:solidFill>
              <a:highlight>
                <a:srgbClr val="1F1F1F"/>
              </a:highlight>
              <a:latin typeface="Courier New" panose="02070309020205020404"/>
              <a:ea typeface="Courier New" panose="02070309020205020404"/>
              <a:cs typeface="Courier New" panose="02070309020205020404"/>
            </a:endParaRPr>
          </a:p>
          <a:p>
            <a:endParaRPr lang="en-GB" sz="1300" i="1" noProof="1">
              <a:solidFill>
                <a:srgbClr val="CCCCCC"/>
              </a:solidFill>
              <a:highlight>
                <a:srgbClr val="1F1F1F"/>
              </a:highlight>
              <a:latin typeface="Courier New" panose="02070309020205020404"/>
              <a:ea typeface="Courier New" panose="02070309020205020404"/>
              <a:cs typeface="Courier New" panose="02070309020205020404"/>
            </a:endParaRPr>
          </a:p>
          <a:p>
            <a:r>
              <a:rPr lang="en-GB" sz="1300" i="1" noProof="1">
                <a:solidFill>
                  <a:srgbClr val="6A9955"/>
                </a:solidFill>
                <a:highlight>
                  <a:srgbClr val="1F1F1F"/>
                </a:highlight>
                <a:latin typeface="Courier New" panose="02070309020205020404"/>
                <a:ea typeface="Courier New" panose="02070309020205020404"/>
                <a:cs typeface="Courier New" panose="02070309020205020404"/>
                <a:sym typeface="Courier New" panose="02070309020205020404"/>
              </a:rPr>
              <a:t>    // Build the Huffman Tree using a heap</a:t>
            </a:r>
            <a:endParaRPr lang="en-GB" sz="1300" i="1" noProof="1">
              <a:solidFill>
                <a:srgbClr val="6A9955"/>
              </a:solidFill>
              <a:highlight>
                <a:srgbClr val="1F1F1F"/>
              </a:highlight>
              <a:latin typeface="Courier New" panose="02070309020205020404"/>
              <a:ea typeface="Courier New" panose="02070309020205020404"/>
              <a:cs typeface="Courier New" panose="02070309020205020404"/>
            </a:endParaRPr>
          </a:p>
          <a:p>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C586C0"/>
                </a:solidFill>
                <a:highlight>
                  <a:srgbClr val="1F1F1F"/>
                </a:highlight>
                <a:latin typeface="Courier New" panose="02070309020205020404"/>
                <a:ea typeface="Courier New" panose="02070309020205020404"/>
                <a:cs typeface="Courier New" panose="02070309020205020404"/>
                <a:sym typeface="Courier New" panose="02070309020205020404"/>
              </a:rPr>
              <a:t>while</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i</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&gt;</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B5CEA8"/>
                </a:solidFill>
                <a:highlight>
                  <a:srgbClr val="1F1F1F"/>
                </a:highlight>
                <a:latin typeface="Courier New" panose="02070309020205020404"/>
                <a:ea typeface="Courier New" panose="02070309020205020404"/>
                <a:cs typeface="Courier New" panose="02070309020205020404"/>
                <a:sym typeface="Courier New" panose="02070309020205020404"/>
              </a:rPr>
              <a:t>1</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300" i="1" noProof="1">
              <a:solidFill>
                <a:srgbClr val="CCCCCC"/>
              </a:solidFill>
              <a:highlight>
                <a:srgbClr val="1F1F1F"/>
              </a:highlight>
              <a:latin typeface="Courier New" panose="02070309020205020404"/>
              <a:ea typeface="Courier New" panose="02070309020205020404"/>
              <a:cs typeface="Courier New" panose="02070309020205020404"/>
            </a:endParaRPr>
          </a:p>
          <a:p>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569CD6"/>
                </a:solidFill>
                <a:highlight>
                  <a:srgbClr val="1F1F1F"/>
                </a:highlight>
                <a:latin typeface="Courier New" panose="02070309020205020404"/>
                <a:ea typeface="Courier New" panose="02070309020205020404"/>
                <a:cs typeface="Courier New" panose="02070309020205020404"/>
                <a:sym typeface="Courier New" panose="02070309020205020404"/>
              </a:rPr>
              <a:t>int</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min1</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B5CEA8"/>
                </a:solidFill>
                <a:highlight>
                  <a:srgbClr val="1F1F1F"/>
                </a:highlight>
                <a:latin typeface="Courier New" panose="02070309020205020404"/>
                <a:ea typeface="Courier New" panose="02070309020205020404"/>
                <a:cs typeface="Courier New" panose="02070309020205020404"/>
                <a:sym typeface="Courier New" panose="02070309020205020404"/>
              </a:rPr>
              <a:t>0</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min2</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B5CEA8"/>
                </a:solidFill>
                <a:highlight>
                  <a:srgbClr val="1F1F1F"/>
                </a:highlight>
                <a:latin typeface="Courier New" panose="02070309020205020404"/>
                <a:ea typeface="Courier New" panose="02070309020205020404"/>
                <a:cs typeface="Courier New" panose="02070309020205020404"/>
                <a:sym typeface="Courier New" panose="02070309020205020404"/>
              </a:rPr>
              <a:t>1</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300" i="1" noProof="1">
                <a:solidFill>
                  <a:srgbClr val="6A9955"/>
                </a:solidFill>
                <a:highlight>
                  <a:srgbClr val="1F1F1F"/>
                </a:highlight>
                <a:latin typeface="Courier New" panose="02070309020205020404"/>
                <a:ea typeface="Courier New" panose="02070309020205020404"/>
                <a:cs typeface="Courier New" panose="02070309020205020404"/>
                <a:sym typeface="Courier New" panose="02070309020205020404"/>
              </a:rPr>
              <a:t> //min1 for smallest frequency and min2 for second smallest</a:t>
            </a:r>
            <a:endParaRPr lang="en-GB" sz="1300" i="1" noProof="1">
              <a:solidFill>
                <a:srgbClr val="CCCCCC"/>
              </a:solidFill>
              <a:highlight>
                <a:srgbClr val="1F1F1F"/>
              </a:highlight>
              <a:latin typeface="Courier New" panose="02070309020205020404"/>
              <a:ea typeface="Courier New" panose="02070309020205020404"/>
              <a:cs typeface="Courier New" panose="02070309020205020404"/>
            </a:endParaRPr>
          </a:p>
          <a:p>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C586C0"/>
                </a:solidFill>
                <a:highlight>
                  <a:srgbClr val="1F1F1F"/>
                </a:highlight>
                <a:latin typeface="Courier New" panose="02070309020205020404"/>
                <a:ea typeface="Courier New" panose="02070309020205020404"/>
                <a:cs typeface="Courier New" panose="02070309020205020404"/>
                <a:sym typeface="Courier New" panose="02070309020205020404"/>
              </a:rPr>
              <a:t>if</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nodes</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min1</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]-&gt;</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freq</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&gt;</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nodes</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min2</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]-&gt;</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freq</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300" i="1" noProof="1">
              <a:solidFill>
                <a:srgbClr val="CCCCCC"/>
              </a:solidFill>
              <a:highlight>
                <a:srgbClr val="1F1F1F"/>
              </a:highlight>
              <a:latin typeface="Courier New" panose="02070309020205020404"/>
              <a:ea typeface="Courier New" panose="02070309020205020404"/>
              <a:cs typeface="Courier New" panose="02070309020205020404"/>
            </a:endParaRPr>
          </a:p>
          <a:p>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DCDCAA"/>
                </a:solidFill>
                <a:highlight>
                  <a:srgbClr val="1F1F1F"/>
                </a:highlight>
                <a:latin typeface="Courier New" panose="02070309020205020404"/>
                <a:ea typeface="Courier New" panose="02070309020205020404"/>
                <a:cs typeface="Courier New" panose="02070309020205020404"/>
                <a:sym typeface="Courier New" panose="02070309020205020404"/>
              </a:rPr>
              <a:t>swap</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min1</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min2</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300" i="1" noProof="1">
              <a:solidFill>
                <a:srgbClr val="CCCCCC"/>
              </a:solidFill>
              <a:highlight>
                <a:srgbClr val="1F1F1F"/>
              </a:highlight>
              <a:latin typeface="Courier New" panose="02070309020205020404"/>
              <a:ea typeface="Courier New" panose="02070309020205020404"/>
              <a:cs typeface="Courier New" panose="02070309020205020404"/>
            </a:endParaRPr>
          </a:p>
          <a:p>
            <a:endParaRPr lang="en-GB" sz="1300" i="1" noProof="1">
              <a:solidFill>
                <a:srgbClr val="CCCCCC"/>
              </a:solidFill>
              <a:highlight>
                <a:srgbClr val="1F1F1F"/>
              </a:highlight>
              <a:latin typeface="Courier New" panose="02070309020205020404"/>
              <a:ea typeface="Courier New" panose="02070309020205020404"/>
              <a:cs typeface="Courier New" panose="02070309020205020404"/>
            </a:endParaRPr>
          </a:p>
          <a:p>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C586C0"/>
                </a:solidFill>
                <a:highlight>
                  <a:srgbClr val="1F1F1F"/>
                </a:highlight>
                <a:latin typeface="Courier New" panose="02070309020205020404"/>
                <a:ea typeface="Courier New" panose="02070309020205020404"/>
                <a:cs typeface="Courier New" panose="02070309020205020404"/>
                <a:sym typeface="Courier New" panose="02070309020205020404"/>
              </a:rPr>
              <a:t>for</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569CD6"/>
                </a:solidFill>
                <a:highlight>
                  <a:srgbClr val="1F1F1F"/>
                </a:highlight>
                <a:latin typeface="Courier New" panose="02070309020205020404"/>
                <a:ea typeface="Courier New" panose="02070309020205020404"/>
                <a:cs typeface="Courier New" panose="02070309020205020404"/>
                <a:sym typeface="Courier New" panose="02070309020205020404"/>
              </a:rPr>
              <a:t>int</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j</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B5CEA8"/>
                </a:solidFill>
                <a:highlight>
                  <a:srgbClr val="1F1F1F"/>
                </a:highlight>
                <a:latin typeface="Courier New" panose="02070309020205020404"/>
                <a:ea typeface="Courier New" panose="02070309020205020404"/>
                <a:cs typeface="Courier New" panose="02070309020205020404"/>
                <a:sym typeface="Courier New" panose="02070309020205020404"/>
              </a:rPr>
              <a:t>2</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j</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&lt;</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i</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j</a:t>
            </a:r>
            <a:r>
              <a:rPr lang="en-GB" sz="13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300" i="1" noProof="1">
              <a:solidFill>
                <a:srgbClr val="CCCCCC"/>
              </a:solidFill>
              <a:highlight>
                <a:srgbClr val="1F1F1F"/>
              </a:highlight>
              <a:latin typeface="Courier New" panose="02070309020205020404"/>
              <a:ea typeface="Courier New" panose="02070309020205020404"/>
              <a:cs typeface="Courier New" panose="02070309020205020404"/>
            </a:endParaRPr>
          </a:p>
          <a:p>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C586C0"/>
                </a:solidFill>
                <a:highlight>
                  <a:srgbClr val="1F1F1F"/>
                </a:highlight>
                <a:latin typeface="Courier New" panose="02070309020205020404"/>
                <a:ea typeface="Courier New" panose="02070309020205020404"/>
                <a:cs typeface="Courier New" panose="02070309020205020404"/>
                <a:sym typeface="Courier New" panose="02070309020205020404"/>
              </a:rPr>
              <a:t>if</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nodes</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j</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]-&gt;</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freq</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&lt;</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nodes</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min1</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]-&gt;</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freq</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300" i="1" noProof="1">
              <a:solidFill>
                <a:srgbClr val="CCCCCC"/>
              </a:solidFill>
              <a:highlight>
                <a:srgbClr val="1F1F1F"/>
              </a:highlight>
              <a:latin typeface="Courier New" panose="02070309020205020404"/>
              <a:ea typeface="Courier New" panose="02070309020205020404"/>
              <a:cs typeface="Courier New" panose="02070309020205020404"/>
            </a:endParaRPr>
          </a:p>
          <a:p>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min2</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min1</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min1</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j</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300" i="1" noProof="1">
              <a:solidFill>
                <a:srgbClr val="CCCCCC"/>
              </a:solidFill>
              <a:highlight>
                <a:srgbClr val="1F1F1F"/>
              </a:highlight>
              <a:latin typeface="Courier New" panose="02070309020205020404"/>
              <a:ea typeface="Courier New" panose="02070309020205020404"/>
              <a:cs typeface="Courier New" panose="02070309020205020404"/>
            </a:endParaRPr>
          </a:p>
          <a:p>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endParaRPr lang="en-GB" sz="1300" i="1" noProof="1">
              <a:solidFill>
                <a:srgbClr val="CCCCCC"/>
              </a:solidFill>
              <a:highlight>
                <a:srgbClr val="1F1F1F"/>
              </a:highlight>
              <a:latin typeface="Courier New" panose="02070309020205020404"/>
              <a:ea typeface="Courier New" panose="02070309020205020404"/>
              <a:cs typeface="Courier New" panose="02070309020205020404"/>
            </a:endParaRPr>
          </a:p>
          <a:p>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C586C0"/>
                </a:solidFill>
                <a:highlight>
                  <a:srgbClr val="1F1F1F"/>
                </a:highlight>
                <a:latin typeface="Courier New" panose="02070309020205020404"/>
                <a:ea typeface="Courier New" panose="02070309020205020404"/>
                <a:cs typeface="Courier New" panose="02070309020205020404"/>
                <a:sym typeface="Courier New" panose="02070309020205020404"/>
              </a:rPr>
              <a:t>else</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C586C0"/>
                </a:solidFill>
                <a:highlight>
                  <a:srgbClr val="1F1F1F"/>
                </a:highlight>
                <a:latin typeface="Courier New" panose="02070309020205020404"/>
                <a:ea typeface="Courier New" panose="02070309020205020404"/>
                <a:cs typeface="Courier New" panose="02070309020205020404"/>
                <a:sym typeface="Courier New" panose="02070309020205020404"/>
              </a:rPr>
              <a:t>if</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nodes</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j</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]-&gt;</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freq</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&lt;</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nodes</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min2</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]-&gt;</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freq</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300" i="1" noProof="1">
              <a:solidFill>
                <a:srgbClr val="CCCCCC"/>
              </a:solidFill>
              <a:highlight>
                <a:srgbClr val="1F1F1F"/>
              </a:highlight>
              <a:latin typeface="Courier New" panose="02070309020205020404"/>
              <a:ea typeface="Courier New" panose="02070309020205020404"/>
              <a:cs typeface="Courier New" panose="02070309020205020404"/>
            </a:endParaRPr>
          </a:p>
          <a:p>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min2</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j</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300" i="1" noProof="1">
              <a:solidFill>
                <a:srgbClr val="CCCCCC"/>
              </a:solidFill>
              <a:highlight>
                <a:srgbClr val="1F1F1F"/>
              </a:highlight>
              <a:latin typeface="Courier New" panose="02070309020205020404"/>
              <a:ea typeface="Courier New" panose="02070309020205020404"/>
              <a:cs typeface="Courier New" panose="02070309020205020404"/>
            </a:endParaRPr>
          </a:p>
          <a:p>
            <a:endParaRPr lang="en-GB" sz="1300" i="1" noProof="1">
              <a:solidFill>
                <a:srgbClr val="CCCCCC"/>
              </a:solidFill>
              <a:highlight>
                <a:srgbClr val="1F1F1F"/>
              </a:highlight>
              <a:latin typeface="Courier New" panose="02070309020205020404"/>
              <a:ea typeface="Courier New" panose="02070309020205020404"/>
              <a:cs typeface="Courier New" panose="02070309020205020404"/>
            </a:endParaRPr>
          </a:p>
          <a:p>
            <a:r>
              <a:rPr lang="en-GB" sz="1300" i="1" noProof="1">
                <a:solidFill>
                  <a:srgbClr val="6A9955"/>
                </a:solidFill>
                <a:highlight>
                  <a:srgbClr val="1F1F1F"/>
                </a:highlight>
                <a:latin typeface="Courier New" panose="02070309020205020404"/>
                <a:ea typeface="Courier New" panose="02070309020205020404"/>
                <a:cs typeface="Courier New" panose="02070309020205020404"/>
                <a:sym typeface="Courier New" panose="02070309020205020404"/>
              </a:rPr>
              <a:t>        // Create a new node with the sum of the frequencies of the two smallest nodes</a:t>
            </a:r>
            <a:endParaRPr lang="en-GB" sz="1300" i="1" noProof="1">
              <a:solidFill>
                <a:srgbClr val="6A9955"/>
              </a:solidFill>
              <a:highlight>
                <a:srgbClr val="1F1F1F"/>
              </a:highlight>
              <a:latin typeface="Courier New" panose="02070309020205020404"/>
              <a:ea typeface="Courier New" panose="02070309020205020404"/>
              <a:cs typeface="Courier New" panose="02070309020205020404"/>
            </a:endParaRPr>
          </a:p>
          <a:p>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4EC9B0"/>
                </a:solidFill>
                <a:highlight>
                  <a:srgbClr val="1F1F1F"/>
                </a:highlight>
                <a:latin typeface="Courier New" panose="02070309020205020404"/>
                <a:ea typeface="Courier New" panose="02070309020205020404"/>
                <a:cs typeface="Courier New" panose="02070309020205020404"/>
                <a:sym typeface="Courier New" panose="02070309020205020404"/>
              </a:rPr>
              <a:t>Node</a:t>
            </a:r>
            <a:r>
              <a:rPr lang="en-GB" sz="13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parent</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C586C0"/>
                </a:solidFill>
                <a:highlight>
                  <a:srgbClr val="1F1F1F"/>
                </a:highlight>
                <a:latin typeface="Courier New" panose="02070309020205020404"/>
                <a:ea typeface="Courier New" panose="02070309020205020404"/>
                <a:cs typeface="Courier New" panose="02070309020205020404"/>
                <a:sym typeface="Courier New" panose="02070309020205020404"/>
              </a:rPr>
              <a:t>new</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4EC9B0"/>
                </a:solidFill>
                <a:highlight>
                  <a:srgbClr val="1F1F1F"/>
                </a:highlight>
                <a:latin typeface="Courier New" panose="02070309020205020404"/>
                <a:ea typeface="Courier New" panose="02070309020205020404"/>
                <a:cs typeface="Courier New" panose="02070309020205020404"/>
                <a:sym typeface="Courier New" panose="02070309020205020404"/>
              </a:rPr>
              <a:t>Node</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300" i="1" noProof="1">
                <a:solidFill>
                  <a:srgbClr val="CE9178"/>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300" i="1" noProof="1">
                <a:solidFill>
                  <a:srgbClr val="D7BA7D"/>
                </a:solidFill>
                <a:highlight>
                  <a:srgbClr val="1F1F1F"/>
                </a:highlight>
                <a:latin typeface="Courier New" panose="02070309020205020404"/>
                <a:ea typeface="Courier New" panose="02070309020205020404"/>
                <a:cs typeface="Courier New" panose="02070309020205020404"/>
                <a:sym typeface="Courier New" panose="02070309020205020404"/>
              </a:rPr>
              <a:t>\0</a:t>
            </a:r>
            <a:r>
              <a:rPr lang="en-GB" sz="1300" i="1" noProof="1">
                <a:solidFill>
                  <a:srgbClr val="CE9178"/>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nodes</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min1</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]-&gt;</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freq</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nodes</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min2</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]-&gt;</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freq</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300" i="1" noProof="1">
              <a:solidFill>
                <a:srgbClr val="CCCCCC"/>
              </a:solidFill>
              <a:highlight>
                <a:srgbClr val="1F1F1F"/>
              </a:highlight>
              <a:latin typeface="Courier New" panose="02070309020205020404"/>
              <a:ea typeface="Courier New" panose="02070309020205020404"/>
              <a:cs typeface="Courier New" panose="02070309020205020404"/>
            </a:endParaRPr>
          </a:p>
          <a:p>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parent</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-&gt;</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left</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nodes</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min1</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300" i="1" noProof="1">
              <a:solidFill>
                <a:srgbClr val="CCCCCC"/>
              </a:solidFill>
              <a:highlight>
                <a:srgbClr val="1F1F1F"/>
              </a:highlight>
              <a:latin typeface="Courier New" panose="02070309020205020404"/>
              <a:ea typeface="Courier New" panose="02070309020205020404"/>
              <a:cs typeface="Courier New" panose="02070309020205020404"/>
            </a:endParaRPr>
          </a:p>
          <a:p>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parent</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-&gt;</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right</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nodes</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min2</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300" i="1" noProof="1">
              <a:solidFill>
                <a:srgbClr val="CCCCCC"/>
              </a:solidFill>
              <a:highlight>
                <a:srgbClr val="1F1F1F"/>
              </a:highlight>
              <a:latin typeface="Courier New" panose="02070309020205020404"/>
              <a:ea typeface="Courier New" panose="02070309020205020404"/>
              <a:cs typeface="Courier New" panose="02070309020205020404"/>
            </a:endParaRPr>
          </a:p>
          <a:p>
            <a:r>
              <a:rPr lang="en-GB" sz="1300" i="1" noProof="1">
                <a:solidFill>
                  <a:srgbClr val="6A9955"/>
                </a:solidFill>
                <a:highlight>
                  <a:srgbClr val="1F1F1F"/>
                </a:highlight>
                <a:latin typeface="Courier New" panose="02070309020205020404"/>
                <a:ea typeface="Courier New" panose="02070309020205020404"/>
                <a:cs typeface="Courier New" panose="02070309020205020404"/>
                <a:sym typeface="Courier New" panose="02070309020205020404"/>
              </a:rPr>
              <a:t>        // Remove the two smallest nodes from the array and add the new node</a:t>
            </a:r>
            <a:endParaRPr lang="en-GB" sz="1300" i="1" noProof="1">
              <a:solidFill>
                <a:srgbClr val="6A9955"/>
              </a:solidFill>
              <a:highlight>
                <a:srgbClr val="1F1F1F"/>
              </a:highlight>
              <a:latin typeface="Courier New" panose="02070309020205020404"/>
              <a:ea typeface="Courier New" panose="02070309020205020404"/>
              <a:cs typeface="Courier New" panose="02070309020205020404"/>
            </a:endParaRPr>
          </a:p>
          <a:p>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nodes</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min1</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parent</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300" i="1" noProof="1">
              <a:solidFill>
                <a:srgbClr val="CCCCCC"/>
              </a:solidFill>
              <a:highlight>
                <a:srgbClr val="1F1F1F"/>
              </a:highlight>
              <a:latin typeface="Courier New" panose="02070309020205020404"/>
              <a:ea typeface="Courier New" panose="02070309020205020404"/>
              <a:cs typeface="Courier New" panose="02070309020205020404"/>
            </a:endParaRPr>
          </a:p>
          <a:p>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nodes</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min2</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nodes</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i</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B5CEA8"/>
                </a:solidFill>
                <a:highlight>
                  <a:srgbClr val="1F1F1F"/>
                </a:highlight>
                <a:latin typeface="Courier New" panose="02070309020205020404"/>
                <a:ea typeface="Courier New" panose="02070309020205020404"/>
                <a:cs typeface="Courier New" panose="02070309020205020404"/>
                <a:sym typeface="Courier New" panose="02070309020205020404"/>
              </a:rPr>
              <a:t>1</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300" i="1" noProof="1">
              <a:solidFill>
                <a:srgbClr val="CCCCCC"/>
              </a:solidFill>
              <a:highlight>
                <a:srgbClr val="1F1F1F"/>
              </a:highlight>
              <a:latin typeface="Courier New" panose="02070309020205020404"/>
              <a:ea typeface="Courier New" panose="02070309020205020404"/>
              <a:cs typeface="Courier New" panose="02070309020205020404"/>
            </a:endParaRPr>
          </a:p>
          <a:p>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i</a:t>
            </a:r>
            <a:r>
              <a:rPr lang="en-GB" sz="13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300" i="1" noProof="1">
              <a:solidFill>
                <a:srgbClr val="CCCCCC"/>
              </a:solidFill>
              <a:highlight>
                <a:srgbClr val="1F1F1F"/>
              </a:highlight>
              <a:latin typeface="Courier New" panose="02070309020205020404"/>
              <a:ea typeface="Courier New" panose="02070309020205020404"/>
              <a:cs typeface="Courier New" panose="02070309020205020404"/>
            </a:endParaRPr>
          </a:p>
          <a:p>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endParaRPr lang="en-GB" sz="1300" i="1" noProof="1">
              <a:solidFill>
                <a:srgbClr val="6A9955"/>
              </a:solidFill>
              <a:highlight>
                <a:srgbClr val="1F1F1F"/>
              </a:highlight>
              <a:latin typeface="Courier New" panose="02070309020205020404"/>
              <a:ea typeface="Courier New" panose="02070309020205020404"/>
              <a:cs typeface="Courier New" panose="02070309020205020404"/>
            </a:endParaRPr>
          </a:p>
          <a:p>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C586C0"/>
                </a:solidFill>
                <a:highlight>
                  <a:srgbClr val="1F1F1F"/>
                </a:highlight>
                <a:latin typeface="Courier New" panose="02070309020205020404"/>
                <a:ea typeface="Courier New" panose="02070309020205020404"/>
                <a:cs typeface="Courier New" panose="02070309020205020404"/>
                <a:sym typeface="Courier New" panose="02070309020205020404"/>
              </a:rPr>
              <a:t>return</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nodes</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300" i="1" noProof="1">
                <a:solidFill>
                  <a:srgbClr val="B5CEA8"/>
                </a:solidFill>
                <a:highlight>
                  <a:srgbClr val="1F1F1F"/>
                </a:highlight>
                <a:latin typeface="Courier New" panose="02070309020205020404"/>
                <a:ea typeface="Courier New" panose="02070309020205020404"/>
                <a:cs typeface="Courier New" panose="02070309020205020404"/>
                <a:sym typeface="Courier New" panose="02070309020205020404"/>
              </a:rPr>
              <a:t>0</a:t>
            </a:r>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300" i="1" noProof="1">
                <a:solidFill>
                  <a:srgbClr val="6A9955"/>
                </a:solidFill>
                <a:highlight>
                  <a:srgbClr val="1F1F1F"/>
                </a:highlight>
                <a:latin typeface="Courier New" panose="02070309020205020404"/>
                <a:ea typeface="Courier New" panose="02070309020205020404"/>
                <a:cs typeface="Courier New" panose="02070309020205020404"/>
                <a:sym typeface="Courier New" panose="02070309020205020404"/>
              </a:rPr>
              <a:t>// Return the root of the Huffman Tree</a:t>
            </a:r>
            <a:endParaRPr lang="en-GB" sz="1300" i="1" noProof="1">
              <a:solidFill>
                <a:srgbClr val="CCCCCC"/>
              </a:solidFill>
              <a:highlight>
                <a:srgbClr val="1F1F1F"/>
              </a:highlight>
              <a:latin typeface="Courier New" panose="02070309020205020404"/>
              <a:ea typeface="Courier New" panose="02070309020205020404"/>
              <a:cs typeface="Courier New" panose="02070309020205020404"/>
            </a:endParaRPr>
          </a:p>
          <a:p>
            <a:r>
              <a:rPr lang="en-GB" sz="13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sz="1300" i="1" noProof="1">
              <a:solidFill>
                <a:srgbClr val="4EC9B0"/>
              </a:solidFill>
              <a:highlight>
                <a:srgbClr val="1F1F1F"/>
              </a:highlight>
              <a:latin typeface="Courier New" panose="02070309020205020404"/>
              <a:ea typeface="Courier New" panose="02070309020205020404"/>
              <a:cs typeface="Courier New" panose="02070309020205020404"/>
              <a:sym typeface="Courier New" panose="02070309020205020404"/>
            </a:endParaRPr>
          </a:p>
        </p:txBody>
      </p:sp>
      <p:cxnSp>
        <p:nvCxnSpPr>
          <p:cNvPr id="313" name="Google Shape;313;p23"/>
          <p:cNvCxnSpPr/>
          <p:nvPr/>
        </p:nvCxnSpPr>
        <p:spPr>
          <a:xfrm>
            <a:off x="2601167" y="2193433"/>
            <a:ext cx="0" cy="171120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88787"/>
            <a:ext cx="10668000" cy="950026"/>
          </a:xfrm>
        </p:spPr>
        <p:txBody>
          <a:bodyPr/>
          <a:lstStyle/>
          <a:p>
            <a:r>
              <a:rPr lang="en-US"/>
              <a:t>Index</a:t>
            </a:r>
            <a:endParaRPr lang="en-US"/>
          </a:p>
        </p:txBody>
      </p:sp>
      <p:graphicFrame>
        <p:nvGraphicFramePr>
          <p:cNvPr id="8" name="Content Placeholder 7"/>
          <p:cNvGraphicFramePr>
            <a:graphicFrameLocks noGrp="1"/>
          </p:cNvGraphicFramePr>
          <p:nvPr>
            <p:ph idx="1"/>
          </p:nvPr>
        </p:nvGraphicFramePr>
        <p:xfrm>
          <a:off x="623454" y="89065"/>
          <a:ext cx="11041719" cy="6770700"/>
        </p:xfrm>
        <a:graphic>
          <a:graphicData uri="http://schemas.openxmlformats.org/drawingml/2006/table">
            <a:tbl>
              <a:tblPr firstRow="1" bandRow="1">
                <a:tableStyleId>{5C22544A-7EE6-4342-B048-85BDC9FD1C3A}</a:tableStyleId>
              </a:tblPr>
              <a:tblGrid>
                <a:gridCol w="967408"/>
                <a:gridCol w="4181103"/>
                <a:gridCol w="5893208"/>
              </a:tblGrid>
              <a:tr h="765980">
                <a:tc>
                  <a:txBody>
                    <a:bodyPr/>
                    <a:lstStyle/>
                    <a:p>
                      <a:r>
                        <a:rPr lang="en-US" dirty="0"/>
                        <a:t>SL. NO.​</a:t>
                      </a:r>
                      <a:endParaRPr lang="en-US" dirty="0"/>
                    </a:p>
                  </a:txBody>
                  <a:tcPr anchor="ctr"/>
                </a:tc>
                <a:tc>
                  <a:txBody>
                    <a:bodyPr/>
                    <a:lstStyle/>
                    <a:p>
                      <a:r>
                        <a:rPr lang="en-US" dirty="0"/>
                        <a:t>TOPIC​</a:t>
                      </a:r>
                      <a:endParaRPr lang="en-US" dirty="0"/>
                    </a:p>
                  </a:txBody>
                  <a:tcPr anchor="ctr"/>
                </a:tc>
                <a:tc>
                  <a:txBody>
                    <a:bodyPr/>
                    <a:lstStyle/>
                    <a:p>
                      <a:r>
                        <a:rPr lang="en-US" dirty="0"/>
                        <a:t>SUBTOPICS​</a:t>
                      </a:r>
                      <a:endParaRPr lang="en-US" dirty="0"/>
                    </a:p>
                  </a:txBody>
                  <a:tcPr anchor="ctr"/>
                </a:tc>
              </a:tr>
              <a:tr h="2348172">
                <a:tc>
                  <a:txBody>
                    <a:bodyPr/>
                    <a:lstStyle/>
                    <a:p>
                      <a:r>
                        <a:rPr lang="en-US" dirty="0"/>
                        <a:t>1​</a:t>
                      </a:r>
                      <a:endParaRPr lang="en-US" dirty="0"/>
                    </a:p>
                  </a:txBody>
                  <a:tcPr anchor="ctr"/>
                </a:tc>
                <a:tc>
                  <a:txBody>
                    <a:bodyPr/>
                    <a:lstStyle/>
                    <a:p>
                      <a:r>
                        <a:rPr lang="en-US" dirty="0"/>
                        <a:t>Polygon Triangulation </a:t>
                      </a:r>
                      <a:endParaRPr lang="en-US" dirty="0"/>
                    </a:p>
                  </a:txBody>
                  <a:tcPr anchor="ctr"/>
                </a:tc>
                <a:tc>
                  <a:txBody>
                    <a:bodyPr/>
                    <a:lstStyle/>
                    <a:p>
                      <a:r>
                        <a:rPr lang="en-US" sz="1400" dirty="0"/>
                        <a:t>​Preparing dataset of convex polygons</a:t>
                      </a:r>
                      <a:endParaRPr lang="en-US" sz="1400" dirty="0"/>
                    </a:p>
                    <a:p>
                      <a:pPr lvl="0">
                        <a:buNone/>
                      </a:pPr>
                      <a:endParaRPr lang="en-US" sz="1400" dirty="0"/>
                    </a:p>
                    <a:p>
                      <a:pPr lvl="0">
                        <a:buNone/>
                      </a:pPr>
                      <a:r>
                        <a:rPr lang="en-US" sz="1400" dirty="0"/>
                        <a:t>Brute Force Approach</a:t>
                      </a:r>
                      <a:endParaRPr lang="en-US" sz="1400" dirty="0"/>
                    </a:p>
                    <a:p>
                      <a:pPr lvl="0">
                        <a:buNone/>
                      </a:pPr>
                      <a:endParaRPr lang="en-US" sz="1400" dirty="0"/>
                    </a:p>
                    <a:p>
                      <a:pPr lvl="0">
                        <a:buNone/>
                      </a:pPr>
                      <a:r>
                        <a:rPr lang="en-US" sz="1400" dirty="0"/>
                        <a:t>Dynamic Programming Approach</a:t>
                      </a:r>
                      <a:endParaRPr lang="en-US" sz="1400" dirty="0"/>
                    </a:p>
                    <a:p>
                      <a:pPr lvl="0">
                        <a:buNone/>
                      </a:pPr>
                      <a:endParaRPr lang="en-US" sz="1400" dirty="0"/>
                    </a:p>
                    <a:p>
                      <a:pPr lvl="0">
                        <a:buNone/>
                      </a:pPr>
                      <a:r>
                        <a:rPr lang="en-US" sz="1400" dirty="0"/>
                        <a:t>Greedy Approach</a:t>
                      </a:r>
                      <a:endParaRPr lang="en-US" sz="1400" dirty="0"/>
                    </a:p>
                    <a:p>
                      <a:pPr lvl="0">
                        <a:buNone/>
                      </a:pPr>
                      <a:endParaRPr lang="en-US" sz="1400" dirty="0"/>
                    </a:p>
                    <a:p>
                      <a:pPr lvl="0">
                        <a:buNone/>
                      </a:pPr>
                      <a:r>
                        <a:rPr lang="en-US" sz="1400" dirty="0"/>
                        <a:t>Checking correctness of greedy Approach</a:t>
                      </a:r>
                      <a:endParaRPr lang="en-US" sz="1400" dirty="0"/>
                    </a:p>
                  </a:txBody>
                  <a:tcPr anchor="ctr"/>
                </a:tc>
              </a:tr>
              <a:tr h="2097033">
                <a:tc>
                  <a:txBody>
                    <a:bodyPr/>
                    <a:lstStyle/>
                    <a:p>
                      <a:r>
                        <a:rPr lang="en-US" dirty="0"/>
                        <a:t>2​</a:t>
                      </a:r>
                      <a:endParaRPr lang="en-US" dirty="0"/>
                    </a:p>
                  </a:txBody>
                  <a:tcPr anchor="ctr"/>
                </a:tc>
                <a:tc>
                  <a:txBody>
                    <a:bodyPr/>
                    <a:lstStyle/>
                    <a:p>
                      <a:r>
                        <a:rPr lang="en-US" dirty="0"/>
                        <a:t>Data Compression Strategies</a:t>
                      </a:r>
                      <a:endParaRPr lang="en-US" dirty="0"/>
                    </a:p>
                  </a:txBody>
                  <a:tcPr anchor="ctr"/>
                </a:tc>
                <a:tc>
                  <a:txBody>
                    <a:bodyPr/>
                    <a:lstStyle/>
                    <a:p>
                      <a:r>
                        <a:rPr lang="en-US" sz="1400" dirty="0"/>
                        <a:t>Shannon-Fano encoding scheme</a:t>
                      </a:r>
                      <a:endParaRPr lang="en-US" sz="1400" dirty="0"/>
                    </a:p>
                    <a:p>
                      <a:pPr lvl="0">
                        <a:buNone/>
                      </a:pPr>
                      <a:endParaRPr lang="en-US" sz="1400" dirty="0"/>
                    </a:p>
                    <a:p>
                      <a:pPr lvl="0">
                        <a:buNone/>
                      </a:pPr>
                      <a:r>
                        <a:rPr lang="en-US" sz="1400" dirty="0"/>
                        <a:t>Huffman Encoding Scheme</a:t>
                      </a:r>
                      <a:endParaRPr lang="en-US" sz="1400" dirty="0"/>
                    </a:p>
                    <a:p>
                      <a:pPr lvl="0">
                        <a:buNone/>
                      </a:pPr>
                      <a:endParaRPr lang="en-US" sz="1400" dirty="0"/>
                    </a:p>
                    <a:p>
                      <a:pPr lvl="0">
                        <a:buNone/>
                      </a:pPr>
                      <a:r>
                        <a:rPr lang="en-US" sz="1400" dirty="0"/>
                        <a:t>Instantaneous decoding algorithm</a:t>
                      </a:r>
                      <a:endParaRPr lang="en-US" sz="1400" dirty="0"/>
                    </a:p>
                    <a:p>
                      <a:pPr lvl="0">
                        <a:buNone/>
                      </a:pPr>
                      <a:endParaRPr lang="en-US" sz="1400" dirty="0"/>
                    </a:p>
                    <a:p>
                      <a:pPr lvl="0">
                        <a:buNone/>
                      </a:pPr>
                      <a:r>
                        <a:rPr lang="en-US" sz="1400" dirty="0"/>
                        <a:t>Huffman coding on a Large text document</a:t>
                      </a:r>
                      <a:endParaRPr lang="en-US" sz="1400" dirty="0"/>
                    </a:p>
                    <a:p>
                      <a:pPr lvl="0">
                        <a:buNone/>
                      </a:pPr>
                      <a:endParaRPr lang="en-US" sz="1400" dirty="0"/>
                    </a:p>
                    <a:p>
                      <a:pPr lvl="0">
                        <a:buNone/>
                      </a:pPr>
                      <a:r>
                        <a:rPr lang="en-US" sz="1400" dirty="0"/>
                        <a:t>Examination of optimality of coding by comparing with other documents</a:t>
                      </a:r>
                      <a:endParaRPr lang="en-US" sz="1400" dirty="0"/>
                    </a:p>
                  </a:txBody>
                  <a:tcPr anchor="ctr"/>
                </a:tc>
              </a:tr>
              <a:tr h="1431508">
                <a:tc>
                  <a:txBody>
                    <a:bodyPr/>
                    <a:lstStyle/>
                    <a:p>
                      <a:r>
                        <a:rPr lang="en-US" dirty="0"/>
                        <a:t>3​</a:t>
                      </a:r>
                      <a:endParaRPr lang="en-US" dirty="0"/>
                    </a:p>
                  </a:txBody>
                  <a:tcPr anchor="ctr"/>
                </a:tc>
                <a:tc>
                  <a:txBody>
                    <a:bodyPr/>
                    <a:lstStyle/>
                    <a:p>
                      <a:r>
                        <a:rPr lang="en-US" dirty="0"/>
                        <a:t>​Union Find on Large Real-Life Datasets</a:t>
                      </a:r>
                      <a:endParaRPr lang="en-US" dirty="0"/>
                    </a:p>
                  </a:txBody>
                  <a:tcPr anchor="ctr"/>
                </a:tc>
                <a:tc>
                  <a:txBody>
                    <a:bodyPr/>
                    <a:lstStyle/>
                    <a:p>
                      <a:r>
                        <a:rPr lang="en-US" sz="1400" dirty="0"/>
                        <a:t>​Realizing Disjoint set operations on large real-life datasets from SNAP and KONECT</a:t>
                      </a:r>
                      <a:endParaRPr lang="en-US" sz="1400" dirty="0"/>
                    </a:p>
                    <a:p>
                      <a:pPr lvl="0">
                        <a:buNone/>
                      </a:pPr>
                      <a:endParaRPr lang="en-US" sz="1400" dirty="0"/>
                    </a:p>
                    <a:p>
                      <a:pPr lvl="0">
                        <a:buNone/>
                      </a:pPr>
                      <a:r>
                        <a:rPr lang="en-US" sz="1400" dirty="0"/>
                        <a:t>Implementing graph algorithms like connected-components and Minimum Spanning Tree using Union-Find Operations</a:t>
                      </a:r>
                      <a:endParaRPr lang="en-US" sz="1400" dirty="0"/>
                    </a:p>
                  </a:txBody>
                  <a:tcPr anchor="ctr"/>
                </a:tc>
              </a:tr>
            </a:tbl>
          </a:graphicData>
        </a:graphic>
      </p:graphicFrame>
      <p:cxnSp>
        <p:nvCxnSpPr>
          <p:cNvPr id="11" name="Straight Arrow Connector 10"/>
          <p:cNvCxnSpPr/>
          <p:nvPr/>
        </p:nvCxnSpPr>
        <p:spPr>
          <a:xfrm flipH="1">
            <a:off x="5772107" y="1326260"/>
            <a:ext cx="5898299" cy="2146"/>
          </a:xfrm>
          <a:prstGeom prst="straightConnector1">
            <a:avLst/>
          </a:prstGeom>
          <a:ln w="28575"/>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flipH="1">
            <a:off x="5772106" y="1761688"/>
            <a:ext cx="5898299" cy="2146"/>
          </a:xfrm>
          <a:prstGeom prst="straightConnector1">
            <a:avLst/>
          </a:prstGeom>
          <a:ln w="28575"/>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flipH="1">
            <a:off x="5772107" y="2197117"/>
            <a:ext cx="5898299" cy="2146"/>
          </a:xfrm>
          <a:prstGeom prst="straightConnector1">
            <a:avLst/>
          </a:prstGeom>
          <a:ln w="28575"/>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flipH="1">
            <a:off x="5772106" y="2612753"/>
            <a:ext cx="5898299" cy="2146"/>
          </a:xfrm>
          <a:prstGeom prst="straightConnector1">
            <a:avLst/>
          </a:prstGeom>
          <a:ln w="28575"/>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p:nvPr/>
        </p:nvCxnSpPr>
        <p:spPr>
          <a:xfrm flipH="1">
            <a:off x="5772107" y="3503403"/>
            <a:ext cx="5898299" cy="2146"/>
          </a:xfrm>
          <a:prstGeom prst="straightConnector1">
            <a:avLst/>
          </a:prstGeom>
          <a:ln w="28575"/>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flipH="1">
            <a:off x="5772106" y="3978415"/>
            <a:ext cx="5898299" cy="2146"/>
          </a:xfrm>
          <a:prstGeom prst="straightConnector1">
            <a:avLst/>
          </a:prstGeom>
          <a:ln w="28575"/>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p:nvPr/>
        </p:nvCxnSpPr>
        <p:spPr>
          <a:xfrm flipH="1">
            <a:off x="5772107" y="4413844"/>
            <a:ext cx="5898299" cy="2146"/>
          </a:xfrm>
          <a:prstGeom prst="straightConnector1">
            <a:avLst/>
          </a:prstGeom>
          <a:ln w="28575"/>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flipH="1">
            <a:off x="5772106" y="4799792"/>
            <a:ext cx="5898299" cy="2146"/>
          </a:xfrm>
          <a:prstGeom prst="straightConnector1">
            <a:avLst/>
          </a:prstGeom>
          <a:ln w="28575"/>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flipH="1">
            <a:off x="5772106" y="6106078"/>
            <a:ext cx="5898299" cy="2146"/>
          </a:xfrm>
          <a:prstGeom prst="straightConnector1">
            <a:avLst/>
          </a:prstGeom>
          <a:ln w="28575"/>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17"/>
        <p:cNvGrpSpPr/>
        <p:nvPr/>
      </p:nvGrpSpPr>
      <p:grpSpPr>
        <a:xfrm>
          <a:off x="0" y="0"/>
          <a:ext cx="0" cy="0"/>
          <a:chOff x="0" y="0"/>
          <a:chExt cx="0" cy="0"/>
        </a:xfrm>
      </p:grpSpPr>
      <p:sp>
        <p:nvSpPr>
          <p:cNvPr id="318" name="Google Shape;318;p24"/>
          <p:cNvSpPr txBox="1">
            <a:spLocks noGrp="1"/>
          </p:cNvSpPr>
          <p:nvPr>
            <p:ph type="title"/>
          </p:nvPr>
        </p:nvSpPr>
        <p:spPr>
          <a:xfrm>
            <a:off x="1199400" y="-84600"/>
            <a:ext cx="9793200" cy="724800"/>
          </a:xfrm>
          <a:prstGeom prst="rect">
            <a:avLst/>
          </a:prstGeom>
        </p:spPr>
        <p:txBody>
          <a:bodyPr spcFirstLastPara="1" wrap="square" lIns="121900" tIns="121900" rIns="121900" bIns="121900" anchor="ctr" anchorCtr="0">
            <a:noAutofit/>
          </a:bodyPr>
          <a:lstStyle/>
          <a:p>
            <a:pPr algn="ctr"/>
            <a:r>
              <a:rPr lang="en-GB"/>
              <a:t>Compressing a File using Huffman Codes: </a:t>
            </a:r>
            <a:endParaRPr lang="en-GB"/>
          </a:p>
        </p:txBody>
      </p:sp>
      <p:sp>
        <p:nvSpPr>
          <p:cNvPr id="319" name="Google Shape;319;p24"/>
          <p:cNvSpPr txBox="1">
            <a:spLocks noGrp="1"/>
          </p:cNvSpPr>
          <p:nvPr>
            <p:ph type="body" idx="1"/>
          </p:nvPr>
        </p:nvSpPr>
        <p:spPr>
          <a:xfrm>
            <a:off x="533100" y="1556433"/>
            <a:ext cx="4962000" cy="820000"/>
          </a:xfrm>
          <a:prstGeom prst="rect">
            <a:avLst/>
          </a:prstGeom>
        </p:spPr>
        <p:txBody>
          <a:bodyPr spcFirstLastPara="1" wrap="square" lIns="121900" tIns="121900" rIns="121900" bIns="121900" anchor="t" anchorCtr="0">
            <a:noAutofit/>
          </a:bodyPr>
          <a:lstStyle/>
          <a:p>
            <a:pPr marL="0" indent="0">
              <a:buNone/>
            </a:pPr>
            <a:r>
              <a:rPr lang="en-GB" sz="1465"/>
              <a:t>Count the frequency of each character in the input file and store it in a frequency map</a:t>
            </a:r>
            <a:endParaRPr sz="1465"/>
          </a:p>
          <a:p>
            <a:pPr marL="0" indent="0">
              <a:spcBef>
                <a:spcPts val="2135"/>
              </a:spcBef>
              <a:buNone/>
            </a:pPr>
            <a:endParaRPr sz="1465"/>
          </a:p>
          <a:p>
            <a:pPr marL="0" indent="0">
              <a:spcBef>
                <a:spcPts val="2135"/>
              </a:spcBef>
              <a:buNone/>
            </a:pPr>
            <a:endParaRPr sz="1135">
              <a:solidFill>
                <a:srgbClr val="6A9955"/>
              </a:solidFill>
              <a:highlight>
                <a:srgbClr val="1F1F1F"/>
              </a:highlight>
              <a:latin typeface="Courier New" panose="02070309020205020404"/>
              <a:ea typeface="Courier New" panose="02070309020205020404"/>
              <a:cs typeface="Courier New" panose="02070309020205020404"/>
              <a:sym typeface="Courier New" panose="02070309020205020404"/>
            </a:endParaRPr>
          </a:p>
          <a:p>
            <a:pPr marL="0" indent="0">
              <a:spcBef>
                <a:spcPts val="2135"/>
              </a:spcBef>
              <a:buNone/>
            </a:pPr>
            <a:endParaRPr sz="1465"/>
          </a:p>
          <a:p>
            <a:pPr marL="0" indent="0">
              <a:spcBef>
                <a:spcPts val="2135"/>
              </a:spcBef>
              <a:buNone/>
            </a:pPr>
            <a:endParaRPr sz="1465"/>
          </a:p>
          <a:p>
            <a:pPr marL="0" indent="0">
              <a:spcBef>
                <a:spcPts val="2135"/>
              </a:spcBef>
              <a:spcAft>
                <a:spcPts val="2135"/>
              </a:spcAft>
              <a:buNone/>
            </a:pPr>
            <a:endParaRPr sz="1465"/>
          </a:p>
        </p:txBody>
      </p:sp>
      <p:sp>
        <p:nvSpPr>
          <p:cNvPr id="320" name="Google Shape;320;p24"/>
          <p:cNvSpPr txBox="1"/>
          <p:nvPr/>
        </p:nvSpPr>
        <p:spPr>
          <a:xfrm>
            <a:off x="681100" y="2809601"/>
            <a:ext cx="4249200" cy="775108"/>
          </a:xfrm>
          <a:prstGeom prst="rect">
            <a:avLst/>
          </a:prstGeom>
          <a:noFill/>
          <a:ln>
            <a:noFill/>
          </a:ln>
        </p:spPr>
        <p:txBody>
          <a:bodyPr spcFirstLastPara="1" wrap="square" lIns="121900" tIns="121900" rIns="121900" bIns="121900" anchor="t" anchorCtr="0">
            <a:spAutoFit/>
          </a:bodyPr>
          <a:lstStyle/>
          <a:p>
            <a:pPr>
              <a:lnSpc>
                <a:spcPct val="115000"/>
              </a:lnSpc>
              <a:spcAft>
                <a:spcPts val="2135"/>
              </a:spcAft>
            </a:pPr>
            <a:r>
              <a:rPr lang="en-GB" sz="1465">
                <a:solidFill>
                  <a:schemeClr val="lt1"/>
                </a:solidFill>
                <a:latin typeface="Lato"/>
                <a:ea typeface="Lato"/>
                <a:cs typeface="Lato"/>
                <a:sym typeface="Lato"/>
              </a:rPr>
              <a:t>Build the Huffman Tree using the frequency map</a:t>
            </a:r>
            <a:endParaRPr sz="1600"/>
          </a:p>
        </p:txBody>
      </p:sp>
      <p:sp>
        <p:nvSpPr>
          <p:cNvPr id="321" name="Google Shape;321;p24"/>
          <p:cNvSpPr txBox="1"/>
          <p:nvPr/>
        </p:nvSpPr>
        <p:spPr>
          <a:xfrm>
            <a:off x="533100" y="3346167"/>
            <a:ext cx="4841200" cy="1034730"/>
          </a:xfrm>
          <a:prstGeom prst="rect">
            <a:avLst/>
          </a:prstGeom>
          <a:noFill/>
          <a:ln>
            <a:noFill/>
          </a:ln>
        </p:spPr>
        <p:txBody>
          <a:bodyPr spcFirstLastPara="1" wrap="square" lIns="121900" tIns="121900" rIns="121900" bIns="121900" anchor="t" anchorCtr="0">
            <a:spAutoFit/>
          </a:bodyPr>
          <a:lstStyle/>
          <a:p>
            <a:pPr>
              <a:lnSpc>
                <a:spcPct val="115000"/>
              </a:lnSpc>
              <a:spcAft>
                <a:spcPts val="2135"/>
              </a:spcAft>
            </a:pPr>
            <a:r>
              <a:rPr lang="en-GB" sz="1465">
                <a:solidFill>
                  <a:schemeClr val="lt1"/>
                </a:solidFill>
                <a:latin typeface="Lato"/>
                <a:ea typeface="Lato"/>
                <a:cs typeface="Lato"/>
                <a:sym typeface="Lato"/>
              </a:rPr>
              <a:t>Traverse the Huffman Tree and store the Huffman codes in a map</a:t>
            </a:r>
            <a:endParaRPr sz="1600"/>
          </a:p>
        </p:txBody>
      </p:sp>
      <p:sp>
        <p:nvSpPr>
          <p:cNvPr id="322" name="Google Shape;322;p24"/>
          <p:cNvSpPr txBox="1"/>
          <p:nvPr/>
        </p:nvSpPr>
        <p:spPr>
          <a:xfrm>
            <a:off x="695833" y="4498433"/>
            <a:ext cx="4000000" cy="1294353"/>
          </a:xfrm>
          <a:prstGeom prst="rect">
            <a:avLst/>
          </a:prstGeom>
          <a:noFill/>
          <a:ln>
            <a:noFill/>
          </a:ln>
        </p:spPr>
        <p:txBody>
          <a:bodyPr spcFirstLastPara="1" wrap="square" lIns="121900" tIns="121900" rIns="121900" bIns="121900" anchor="t" anchorCtr="0">
            <a:spAutoFit/>
          </a:bodyPr>
          <a:lstStyle/>
          <a:p>
            <a:pPr>
              <a:lnSpc>
                <a:spcPct val="115000"/>
              </a:lnSpc>
              <a:spcAft>
                <a:spcPts val="2135"/>
              </a:spcAft>
            </a:pPr>
            <a:r>
              <a:rPr lang="en-GB" sz="1465">
                <a:solidFill>
                  <a:schemeClr val="lt1"/>
                </a:solidFill>
                <a:latin typeface="Lato"/>
                <a:ea typeface="Lato"/>
                <a:cs typeface="Lato"/>
                <a:sym typeface="Lato"/>
              </a:rPr>
              <a:t>Encode the input file using the Huffman codes and write the encoded data to output file</a:t>
            </a:r>
            <a:endParaRPr sz="1600"/>
          </a:p>
        </p:txBody>
      </p:sp>
      <p:sp>
        <p:nvSpPr>
          <p:cNvPr id="323" name="Google Shape;323;p24"/>
          <p:cNvSpPr txBox="1"/>
          <p:nvPr/>
        </p:nvSpPr>
        <p:spPr>
          <a:xfrm>
            <a:off x="5283200" y="508000"/>
            <a:ext cx="6908800" cy="1969730"/>
          </a:xfrm>
          <a:prstGeom prst="rect">
            <a:avLst/>
          </a:prstGeom>
          <a:noFill/>
          <a:ln>
            <a:noFill/>
          </a:ln>
        </p:spPr>
        <p:txBody>
          <a:bodyPr spcFirstLastPara="1" wrap="square" lIns="121900" tIns="121900" rIns="121900" bIns="121900" anchor="t" anchorCtr="0">
            <a:spAutoFit/>
          </a:bodyPr>
          <a:lstStyle/>
          <a:p>
            <a:r>
              <a:rPr lang="en-GB" sz="1400" i="1" noProof="1">
                <a:solidFill>
                  <a:srgbClr val="569CD6"/>
                </a:solidFill>
                <a:highlight>
                  <a:srgbClr val="1F1F1F"/>
                </a:highlight>
                <a:latin typeface="Courier New" panose="02070309020205020404"/>
                <a:ea typeface="Courier New" panose="02070309020205020404"/>
                <a:cs typeface="Courier New" panose="02070309020205020404"/>
                <a:sym typeface="Courier New" panose="02070309020205020404"/>
              </a:rPr>
              <a:t>void</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DCDCAA"/>
                </a:solidFill>
                <a:highlight>
                  <a:srgbClr val="1F1F1F"/>
                </a:highlight>
                <a:latin typeface="Courier New" panose="02070309020205020404"/>
                <a:ea typeface="Courier New" panose="02070309020205020404"/>
                <a:cs typeface="Courier New" panose="02070309020205020404"/>
                <a:sym typeface="Courier New" panose="02070309020205020404"/>
              </a:rPr>
              <a:t>encodeFile</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4EC9B0"/>
                </a:solidFill>
                <a:highlight>
                  <a:srgbClr val="1F1F1F"/>
                </a:highlight>
                <a:latin typeface="Courier New" panose="02070309020205020404"/>
                <a:ea typeface="Courier New" panose="02070309020205020404"/>
                <a:cs typeface="Courier New" panose="02070309020205020404"/>
                <a:sym typeface="Courier New" panose="02070309020205020404"/>
              </a:rPr>
              <a:t>string</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original_file</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4EC9B0"/>
                </a:solidFill>
                <a:highlight>
                  <a:srgbClr val="1F1F1F"/>
                </a:highlight>
                <a:latin typeface="Courier New" panose="02070309020205020404"/>
                <a:ea typeface="Courier New" panose="02070309020205020404"/>
                <a:cs typeface="Courier New" panose="02070309020205020404"/>
                <a:sym typeface="Courier New" panose="02070309020205020404"/>
              </a:rPr>
              <a:t>string</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encoded_file</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400" i="1" noProof="1">
              <a:solidFill>
                <a:srgbClr val="CCCCCC"/>
              </a:solidFill>
              <a:highlight>
                <a:srgbClr val="1F1F1F"/>
              </a:highlight>
              <a:latin typeface="Courier New" panose="02070309020205020404"/>
              <a:ea typeface="Courier New" panose="02070309020205020404"/>
              <a:cs typeface="Courier New" panose="02070309020205020404"/>
            </a:endParaRPr>
          </a:p>
          <a:p>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endParaRPr lang="en-GB" sz="1400" i="1" noProof="1">
              <a:solidFill>
                <a:srgbClr val="CCCCCC"/>
              </a:solidFill>
              <a:highlight>
                <a:srgbClr val="1F1F1F"/>
              </a:highlight>
              <a:latin typeface="Courier New" panose="02070309020205020404"/>
              <a:ea typeface="Courier New" panose="02070309020205020404"/>
              <a:cs typeface="Courier New" panose="02070309020205020404"/>
            </a:endParaRPr>
          </a:p>
          <a:p>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4EC9B0"/>
                </a:solidFill>
                <a:highlight>
                  <a:srgbClr val="1F1F1F"/>
                </a:highlight>
                <a:latin typeface="Courier New" panose="02070309020205020404"/>
                <a:ea typeface="Courier New" panose="02070309020205020404"/>
                <a:cs typeface="Courier New" panose="02070309020205020404"/>
                <a:sym typeface="Courier New" panose="02070309020205020404"/>
              </a:rPr>
              <a:t>unordered_map</a:t>
            </a:r>
            <a:r>
              <a:rPr lang="en-GB" sz="14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&lt;</a:t>
            </a:r>
            <a:r>
              <a:rPr lang="en-GB" sz="1400" i="1" noProof="1">
                <a:solidFill>
                  <a:srgbClr val="569CD6"/>
                </a:solidFill>
                <a:highlight>
                  <a:srgbClr val="1F1F1F"/>
                </a:highlight>
                <a:latin typeface="Courier New" panose="02070309020205020404"/>
                <a:ea typeface="Courier New" panose="02070309020205020404"/>
                <a:cs typeface="Courier New" panose="02070309020205020404"/>
                <a:sym typeface="Courier New" panose="02070309020205020404"/>
              </a:rPr>
              <a:t>char</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569CD6"/>
                </a:solidFill>
                <a:highlight>
                  <a:srgbClr val="1F1F1F"/>
                </a:highlight>
                <a:latin typeface="Courier New" panose="02070309020205020404"/>
                <a:ea typeface="Courier New" panose="02070309020205020404"/>
                <a:cs typeface="Courier New" panose="02070309020205020404"/>
                <a:sym typeface="Courier New" panose="02070309020205020404"/>
              </a:rPr>
              <a:t>int</a:t>
            </a:r>
            <a:r>
              <a:rPr lang="en-GB" sz="14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&gt;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freq_map</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400" i="1" noProof="1">
              <a:solidFill>
                <a:srgbClr val="CCCCCC"/>
              </a:solidFill>
              <a:highlight>
                <a:srgbClr val="1F1F1F"/>
              </a:highlight>
              <a:latin typeface="Courier New" panose="02070309020205020404"/>
              <a:ea typeface="Courier New" panose="02070309020205020404"/>
              <a:cs typeface="Courier New" panose="02070309020205020404"/>
            </a:endParaRPr>
          </a:p>
          <a:p>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569CD6"/>
                </a:solidFill>
                <a:highlight>
                  <a:srgbClr val="1F1F1F"/>
                </a:highlight>
                <a:latin typeface="Courier New" panose="02070309020205020404"/>
                <a:ea typeface="Courier New" panose="02070309020205020404"/>
                <a:cs typeface="Courier New" panose="02070309020205020404"/>
                <a:sym typeface="Courier New" panose="02070309020205020404"/>
              </a:rPr>
              <a:t>char</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ch</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400" i="1" noProof="1">
              <a:solidFill>
                <a:srgbClr val="CCCCCC"/>
              </a:solidFill>
              <a:highlight>
                <a:srgbClr val="1F1F1F"/>
              </a:highlight>
              <a:latin typeface="Courier New" panose="02070309020205020404"/>
              <a:ea typeface="Courier New" panose="02070309020205020404"/>
              <a:cs typeface="Courier New" panose="02070309020205020404"/>
            </a:endParaRPr>
          </a:p>
          <a:p>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4EC9B0"/>
                </a:solidFill>
                <a:highlight>
                  <a:srgbClr val="1F1F1F"/>
                </a:highlight>
                <a:latin typeface="Courier New" panose="02070309020205020404"/>
                <a:ea typeface="Courier New" panose="02070309020205020404"/>
                <a:cs typeface="Courier New" panose="02070309020205020404"/>
                <a:sym typeface="Courier New" panose="02070309020205020404"/>
              </a:rPr>
              <a:t>ifstream</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infile</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original_file</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400" i="1" noProof="1">
              <a:solidFill>
                <a:srgbClr val="CCCCCC"/>
              </a:solidFill>
              <a:highlight>
                <a:srgbClr val="1F1F1F"/>
              </a:highlight>
              <a:latin typeface="Courier New" panose="02070309020205020404"/>
              <a:ea typeface="Courier New" panose="02070309020205020404"/>
              <a:cs typeface="Courier New" panose="02070309020205020404"/>
            </a:endParaRPr>
          </a:p>
          <a:p>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C586C0"/>
                </a:solidFill>
                <a:highlight>
                  <a:srgbClr val="1F1F1F"/>
                </a:highlight>
                <a:latin typeface="Courier New" panose="02070309020205020404"/>
                <a:ea typeface="Courier New" panose="02070309020205020404"/>
                <a:cs typeface="Courier New" panose="02070309020205020404"/>
                <a:sym typeface="Courier New" panose="02070309020205020404"/>
              </a:rPr>
              <a:t>while</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infile</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DCDCAA"/>
                </a:solidFill>
                <a:highlight>
                  <a:srgbClr val="1F1F1F"/>
                </a:highlight>
                <a:latin typeface="Courier New" panose="02070309020205020404"/>
                <a:ea typeface="Courier New" panose="02070309020205020404"/>
                <a:cs typeface="Courier New" panose="02070309020205020404"/>
                <a:sym typeface="Courier New" panose="02070309020205020404"/>
              </a:rPr>
              <a:t>&gt;&gt;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DCDCAA"/>
                </a:solidFill>
                <a:highlight>
                  <a:srgbClr val="1F1F1F"/>
                </a:highlight>
                <a:latin typeface="Courier New" panose="02070309020205020404"/>
                <a:ea typeface="Courier New" panose="02070309020205020404"/>
                <a:cs typeface="Courier New" panose="02070309020205020404"/>
                <a:sym typeface="Courier New" panose="02070309020205020404"/>
              </a:rPr>
              <a:t>noskipws</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DCDCAA"/>
                </a:solidFill>
                <a:highlight>
                  <a:srgbClr val="1F1F1F"/>
                </a:highlight>
                <a:latin typeface="Courier New" panose="02070309020205020404"/>
                <a:ea typeface="Courier New" panose="02070309020205020404"/>
                <a:cs typeface="Courier New" panose="02070309020205020404"/>
                <a:sym typeface="Courier New" panose="02070309020205020404"/>
              </a:rPr>
              <a:t>&gt;&gt;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ch</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400" i="1" noProof="1">
              <a:solidFill>
                <a:srgbClr val="CCCCCC"/>
              </a:solidFill>
              <a:highlight>
                <a:srgbClr val="1F1F1F"/>
              </a:highlight>
              <a:latin typeface="Courier New" panose="02070309020205020404"/>
              <a:ea typeface="Courier New" panose="02070309020205020404"/>
              <a:cs typeface="Courier New" panose="02070309020205020404"/>
            </a:endParaRPr>
          </a:p>
          <a:p>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freq_map</a:t>
            </a:r>
            <a:r>
              <a:rPr lang="en-GB" sz="1400" i="1" noProof="1">
                <a:solidFill>
                  <a:srgbClr val="DCDCAA"/>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ch</a:t>
            </a:r>
            <a:r>
              <a:rPr lang="en-GB" sz="1400" i="1" noProof="1">
                <a:solidFill>
                  <a:srgbClr val="DCDCAA"/>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400" i="1" noProof="1">
              <a:solidFill>
                <a:srgbClr val="CCCCCC"/>
              </a:solidFill>
              <a:highlight>
                <a:srgbClr val="1F1F1F"/>
              </a:highlight>
              <a:latin typeface="Courier New" panose="02070309020205020404"/>
              <a:ea typeface="Courier New" panose="02070309020205020404"/>
              <a:cs typeface="Courier New" panose="02070309020205020404"/>
            </a:endParaRPr>
          </a:p>
          <a:p>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infile</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DCDCAA"/>
                </a:solidFill>
                <a:highlight>
                  <a:srgbClr val="1F1F1F"/>
                </a:highlight>
                <a:latin typeface="Courier New" panose="02070309020205020404"/>
                <a:ea typeface="Courier New" panose="02070309020205020404"/>
                <a:cs typeface="Courier New" panose="02070309020205020404"/>
                <a:sym typeface="Courier New" panose="02070309020205020404"/>
              </a:rPr>
              <a:t>close</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400" i="1" noProof="1">
              <a:solidFill>
                <a:srgbClr val="CCCCCC"/>
              </a:solidFill>
              <a:highlight>
                <a:srgbClr val="1F1F1F"/>
              </a:highlight>
              <a:latin typeface="Courier New" panose="02070309020205020404"/>
              <a:ea typeface="Courier New" panose="02070309020205020404"/>
              <a:cs typeface="Courier New" panose="02070309020205020404"/>
            </a:endParaRPr>
          </a:p>
        </p:txBody>
      </p:sp>
      <p:sp>
        <p:nvSpPr>
          <p:cNvPr id="324" name="Google Shape;324;p24"/>
          <p:cNvSpPr txBox="1"/>
          <p:nvPr/>
        </p:nvSpPr>
        <p:spPr>
          <a:xfrm>
            <a:off x="5642471" y="2527600"/>
            <a:ext cx="6305138" cy="832239"/>
          </a:xfrm>
          <a:prstGeom prst="rect">
            <a:avLst/>
          </a:prstGeom>
          <a:noFill/>
          <a:ln>
            <a:noFill/>
          </a:ln>
        </p:spPr>
        <p:txBody>
          <a:bodyPr spcFirstLastPara="1" wrap="square" lIns="121900" tIns="121900" rIns="121900" bIns="121900" anchor="t" anchorCtr="0">
            <a:spAutoFit/>
          </a:bodyPr>
          <a:lstStyle/>
          <a:p>
            <a:pPr>
              <a:lnSpc>
                <a:spcPct val="136000"/>
              </a:lnSpc>
            </a:pPr>
            <a:endParaRPr lang="en-US" sz="1400" i="1" noProof="1">
              <a:solidFill>
                <a:srgbClr val="4EC9B0"/>
              </a:solidFill>
              <a:highlight>
                <a:srgbClr val="1F1F1F"/>
              </a:highlight>
              <a:latin typeface="Courier New" panose="02070309020205020404"/>
              <a:ea typeface="Courier New" panose="02070309020205020404"/>
              <a:cs typeface="Courier New" panose="02070309020205020404"/>
            </a:endParaRPr>
          </a:p>
          <a:p>
            <a:pPr>
              <a:lnSpc>
                <a:spcPct val="136000"/>
              </a:lnSpc>
            </a:pPr>
            <a:r>
              <a:rPr lang="en-US" sz="1400" i="1" noProof="1">
                <a:solidFill>
                  <a:srgbClr val="4EC9B0"/>
                </a:solidFill>
                <a:highlight>
                  <a:srgbClr val="1F1F1F"/>
                </a:highlight>
                <a:latin typeface="Courier New" panose="02070309020205020404"/>
                <a:ea typeface="Courier New" panose="02070309020205020404"/>
                <a:cs typeface="Courier New" panose="02070309020205020404"/>
                <a:sym typeface="Courier New" panose="02070309020205020404"/>
              </a:rPr>
              <a:t>Node</a:t>
            </a:r>
            <a:r>
              <a:rPr lang="en-US" sz="14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US"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US"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root</a:t>
            </a:r>
            <a:r>
              <a:rPr lang="en-US"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US" sz="14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US"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US" sz="1400" i="1" noProof="1">
                <a:solidFill>
                  <a:srgbClr val="DCDCAA"/>
                </a:solidFill>
                <a:highlight>
                  <a:srgbClr val="1F1F1F"/>
                </a:highlight>
                <a:latin typeface="Courier New" panose="02070309020205020404"/>
                <a:ea typeface="Courier New" panose="02070309020205020404"/>
                <a:cs typeface="Courier New" panose="02070309020205020404"/>
                <a:sym typeface="Courier New" panose="02070309020205020404"/>
              </a:rPr>
              <a:t>buildHuffmanTree</a:t>
            </a:r>
            <a:r>
              <a:rPr lang="en-US"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US"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freq_map</a:t>
            </a:r>
            <a:r>
              <a:rPr lang="en-US"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US" sz="1400" i="1" noProof="1">
              <a:solidFill>
                <a:srgbClr val="CCCCCC"/>
              </a:solidFill>
              <a:highlight>
                <a:srgbClr val="1F1F1F"/>
              </a:highlight>
              <a:latin typeface="Courier New" panose="02070309020205020404"/>
              <a:ea typeface="Courier New" panose="02070309020205020404"/>
              <a:cs typeface="Courier New" panose="02070309020205020404"/>
            </a:endParaRPr>
          </a:p>
        </p:txBody>
      </p:sp>
      <p:sp>
        <p:nvSpPr>
          <p:cNvPr id="325" name="Google Shape;325;p24"/>
          <p:cNvSpPr txBox="1"/>
          <p:nvPr/>
        </p:nvSpPr>
        <p:spPr>
          <a:xfrm>
            <a:off x="5641500" y="3050001"/>
            <a:ext cx="4317600" cy="1125268"/>
          </a:xfrm>
          <a:prstGeom prst="rect">
            <a:avLst/>
          </a:prstGeom>
          <a:noFill/>
          <a:ln>
            <a:noFill/>
          </a:ln>
        </p:spPr>
        <p:txBody>
          <a:bodyPr spcFirstLastPara="1" wrap="square" lIns="121900" tIns="121900" rIns="121900" bIns="121900" anchor="t" anchorCtr="0">
            <a:spAutoFit/>
          </a:bodyPr>
          <a:lstStyle/>
          <a:p>
            <a:pPr>
              <a:lnSpc>
                <a:spcPct val="136000"/>
              </a:lnSpc>
            </a:pPr>
            <a:endParaRPr lang="en-US" sz="1400" i="1" noProof="1">
              <a:solidFill>
                <a:srgbClr val="4EC9B0"/>
              </a:solidFill>
              <a:highlight>
                <a:srgbClr val="1F1F1F"/>
              </a:highlight>
              <a:latin typeface="Courier New" panose="02070309020205020404"/>
              <a:ea typeface="Courier New" panose="02070309020205020404"/>
              <a:cs typeface="Courier New" panose="02070309020205020404"/>
            </a:endParaRPr>
          </a:p>
          <a:p>
            <a:pPr>
              <a:lnSpc>
                <a:spcPct val="136000"/>
              </a:lnSpc>
            </a:pPr>
            <a:r>
              <a:rPr lang="en-US" sz="1400" i="1" noProof="1">
                <a:solidFill>
                  <a:srgbClr val="4EC9B0"/>
                </a:solidFill>
                <a:highlight>
                  <a:srgbClr val="1F1F1F"/>
                </a:highlight>
                <a:latin typeface="Courier New" panose="02070309020205020404"/>
                <a:ea typeface="Courier New" panose="02070309020205020404"/>
                <a:cs typeface="Courier New" panose="02070309020205020404"/>
                <a:sym typeface="Courier New" panose="02070309020205020404"/>
              </a:rPr>
              <a:t>unordered_map</a:t>
            </a:r>
            <a:r>
              <a:rPr lang="en-US" sz="14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&lt;</a:t>
            </a:r>
            <a:r>
              <a:rPr lang="en-US" sz="1400" i="1" noProof="1">
                <a:solidFill>
                  <a:srgbClr val="569CD6"/>
                </a:solidFill>
                <a:highlight>
                  <a:srgbClr val="1F1F1F"/>
                </a:highlight>
                <a:latin typeface="Courier New" panose="02070309020205020404"/>
                <a:ea typeface="Courier New" panose="02070309020205020404"/>
                <a:cs typeface="Courier New" panose="02070309020205020404"/>
                <a:sym typeface="Courier New" panose="02070309020205020404"/>
              </a:rPr>
              <a:t>char</a:t>
            </a:r>
            <a:r>
              <a:rPr lang="en-US"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US" sz="1400" i="1" noProof="1">
                <a:solidFill>
                  <a:srgbClr val="4EC9B0"/>
                </a:solidFill>
                <a:highlight>
                  <a:srgbClr val="1F1F1F"/>
                </a:highlight>
                <a:latin typeface="Courier New" panose="02070309020205020404"/>
                <a:ea typeface="Courier New" panose="02070309020205020404"/>
                <a:cs typeface="Courier New" panose="02070309020205020404"/>
                <a:sym typeface="Courier New" panose="02070309020205020404"/>
              </a:rPr>
              <a:t>string</a:t>
            </a:r>
            <a:r>
              <a:rPr lang="en-US" sz="14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&gt;</a:t>
            </a:r>
            <a:r>
              <a:rPr lang="en-US"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US"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Codemap</a:t>
            </a:r>
            <a:r>
              <a:rPr lang="en-US"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US" sz="1400" i="1" noProof="1">
              <a:solidFill>
                <a:srgbClr val="CCCCCC"/>
              </a:solidFill>
              <a:highlight>
                <a:srgbClr val="1F1F1F"/>
              </a:highlight>
              <a:latin typeface="Courier New" panose="02070309020205020404"/>
              <a:ea typeface="Courier New" panose="02070309020205020404"/>
              <a:cs typeface="Courier New" panose="02070309020205020404"/>
            </a:endParaRPr>
          </a:p>
          <a:p>
            <a:pPr>
              <a:lnSpc>
                <a:spcPct val="136000"/>
              </a:lnSpc>
            </a:pPr>
            <a:r>
              <a:rPr lang="en-US" sz="1400" i="1" noProof="1">
                <a:solidFill>
                  <a:srgbClr val="DCDCAA"/>
                </a:solidFill>
                <a:highlight>
                  <a:srgbClr val="1F1F1F"/>
                </a:highlight>
                <a:latin typeface="Courier New" panose="02070309020205020404"/>
                <a:ea typeface="Courier New" panose="02070309020205020404"/>
                <a:cs typeface="Courier New" panose="02070309020205020404"/>
                <a:sym typeface="Courier New" panose="02070309020205020404"/>
              </a:rPr>
              <a:t>traverse</a:t>
            </a:r>
            <a:r>
              <a:rPr lang="en-US"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US"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root</a:t>
            </a:r>
            <a:r>
              <a:rPr lang="en-US"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US" sz="1400" i="1" noProof="1">
                <a:solidFill>
                  <a:srgbClr val="CE9178"/>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US"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US"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Codemap</a:t>
            </a:r>
            <a:r>
              <a:rPr lang="en-US"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US" sz="1400" i="1" noProof="1">
              <a:solidFill>
                <a:srgbClr val="CCCCCC"/>
              </a:solidFill>
              <a:highlight>
                <a:srgbClr val="1F1F1F"/>
              </a:highlight>
              <a:latin typeface="Courier New" panose="02070309020205020404"/>
              <a:ea typeface="Courier New" panose="02070309020205020404"/>
              <a:cs typeface="Courier New" panose="02070309020205020404"/>
            </a:endParaRPr>
          </a:p>
        </p:txBody>
      </p:sp>
      <p:sp>
        <p:nvSpPr>
          <p:cNvPr id="326" name="Google Shape;326;p24"/>
          <p:cNvSpPr txBox="1"/>
          <p:nvPr/>
        </p:nvSpPr>
        <p:spPr>
          <a:xfrm>
            <a:off x="5205400" y="3937000"/>
            <a:ext cx="4569600" cy="2883441"/>
          </a:xfrm>
          <a:prstGeom prst="rect">
            <a:avLst/>
          </a:prstGeom>
          <a:noFill/>
          <a:ln>
            <a:noFill/>
          </a:ln>
        </p:spPr>
        <p:txBody>
          <a:bodyPr spcFirstLastPara="1" wrap="square" lIns="121900" tIns="121900" rIns="121900" bIns="121900" anchor="t" anchorCtr="0">
            <a:spAutoFit/>
          </a:bodyPr>
          <a:lstStyle/>
          <a:p>
            <a:pPr>
              <a:lnSpc>
                <a:spcPct val="136000"/>
              </a:lnSpc>
            </a:pPr>
            <a:r>
              <a:rPr lang="en-GB" sz="1400" i="1" noProof="1">
                <a:solidFill>
                  <a:srgbClr val="4EC9B0"/>
                </a:solidFill>
                <a:highlight>
                  <a:srgbClr val="1F1F1F"/>
                </a:highlight>
                <a:latin typeface="Courier New" panose="02070309020205020404"/>
                <a:ea typeface="Courier New" panose="02070309020205020404"/>
                <a:cs typeface="Courier New" panose="02070309020205020404"/>
                <a:sym typeface="Courier New" panose="02070309020205020404"/>
              </a:rPr>
              <a:t>    </a:t>
            </a:r>
            <a:endParaRPr lang="en-GB" sz="1400" i="1" noProof="1">
              <a:solidFill>
                <a:srgbClr val="4EC9B0"/>
              </a:solidFill>
              <a:highlight>
                <a:srgbClr val="1F1F1F"/>
              </a:highlight>
              <a:latin typeface="Courier New" panose="02070309020205020404"/>
              <a:ea typeface="Courier New" panose="02070309020205020404"/>
              <a:cs typeface="Courier New" panose="02070309020205020404"/>
            </a:endParaRPr>
          </a:p>
          <a:p>
            <a:pPr>
              <a:lnSpc>
                <a:spcPct val="136000"/>
              </a:lnSpc>
            </a:pPr>
            <a:r>
              <a:rPr lang="en-GB" sz="1400" i="1" noProof="1">
                <a:solidFill>
                  <a:srgbClr val="4EC9B0"/>
                </a:solidFill>
                <a:highlight>
                  <a:srgbClr val="1F1F1F"/>
                </a:highlight>
                <a:latin typeface="Courier New" panose="02070309020205020404"/>
                <a:ea typeface="Courier New" panose="02070309020205020404"/>
                <a:cs typeface="Courier New" panose="02070309020205020404"/>
                <a:sym typeface="Courier New" panose="02070309020205020404"/>
              </a:rPr>
              <a:t>    ofstream</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outfile</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encoded_file</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400" i="1" noProof="1">
              <a:solidFill>
                <a:srgbClr val="CCCCCC"/>
              </a:solidFill>
              <a:highlight>
                <a:srgbClr val="1F1F1F"/>
              </a:highlight>
              <a:latin typeface="Courier New" panose="02070309020205020404"/>
              <a:ea typeface="Courier New" panose="02070309020205020404"/>
              <a:cs typeface="Courier New" panose="02070309020205020404"/>
            </a:endParaRPr>
          </a:p>
          <a:p>
            <a:pPr>
              <a:lnSpc>
                <a:spcPct val="136000"/>
              </a:lnSpc>
            </a:pP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infile</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DCDCAA"/>
                </a:solidFill>
                <a:highlight>
                  <a:srgbClr val="1F1F1F"/>
                </a:highlight>
                <a:latin typeface="Courier New" panose="02070309020205020404"/>
                <a:ea typeface="Courier New" panose="02070309020205020404"/>
                <a:cs typeface="Courier New" panose="02070309020205020404"/>
                <a:sym typeface="Courier New" panose="02070309020205020404"/>
              </a:rPr>
              <a:t>open</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original_file</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400" i="1" noProof="1">
              <a:solidFill>
                <a:srgbClr val="CCCCCC"/>
              </a:solidFill>
              <a:highlight>
                <a:srgbClr val="1F1F1F"/>
              </a:highlight>
              <a:latin typeface="Courier New" panose="02070309020205020404"/>
              <a:ea typeface="Courier New" panose="02070309020205020404"/>
              <a:cs typeface="Courier New" panose="02070309020205020404"/>
            </a:endParaRPr>
          </a:p>
          <a:p>
            <a:pPr>
              <a:lnSpc>
                <a:spcPct val="136000"/>
              </a:lnSpc>
            </a:pP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C586C0"/>
                </a:solidFill>
                <a:highlight>
                  <a:srgbClr val="1F1F1F"/>
                </a:highlight>
                <a:latin typeface="Courier New" panose="02070309020205020404"/>
                <a:ea typeface="Courier New" panose="02070309020205020404"/>
                <a:cs typeface="Courier New" panose="02070309020205020404"/>
                <a:sym typeface="Courier New" panose="02070309020205020404"/>
              </a:rPr>
              <a:t>while</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infile</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DCDCAA"/>
                </a:solidFill>
                <a:highlight>
                  <a:srgbClr val="1F1F1F"/>
                </a:highlight>
                <a:latin typeface="Courier New" panose="02070309020205020404"/>
                <a:ea typeface="Courier New" panose="02070309020205020404"/>
                <a:cs typeface="Courier New" panose="02070309020205020404"/>
                <a:sym typeface="Courier New" panose="02070309020205020404"/>
              </a:rPr>
              <a:t>&gt;&gt;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DCDCAA"/>
                </a:solidFill>
                <a:highlight>
                  <a:srgbClr val="1F1F1F"/>
                </a:highlight>
                <a:latin typeface="Courier New" panose="02070309020205020404"/>
                <a:ea typeface="Courier New" panose="02070309020205020404"/>
                <a:cs typeface="Courier New" panose="02070309020205020404"/>
                <a:sym typeface="Courier New" panose="02070309020205020404"/>
              </a:rPr>
              <a:t>noskipws</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DCDCAA"/>
                </a:solidFill>
                <a:highlight>
                  <a:srgbClr val="1F1F1F"/>
                </a:highlight>
                <a:latin typeface="Courier New" panose="02070309020205020404"/>
                <a:ea typeface="Courier New" panose="02070309020205020404"/>
                <a:cs typeface="Courier New" panose="02070309020205020404"/>
                <a:sym typeface="Courier New" panose="02070309020205020404"/>
              </a:rPr>
              <a:t>&gt;&gt;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ch</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400" i="1" noProof="1">
              <a:solidFill>
                <a:srgbClr val="CCCCCC"/>
              </a:solidFill>
              <a:highlight>
                <a:srgbClr val="1F1F1F"/>
              </a:highlight>
              <a:latin typeface="Courier New" panose="02070309020205020404"/>
              <a:ea typeface="Courier New" panose="02070309020205020404"/>
              <a:cs typeface="Courier New" panose="02070309020205020404"/>
            </a:endParaRPr>
          </a:p>
          <a:p>
            <a:pPr>
              <a:lnSpc>
                <a:spcPct val="136000"/>
              </a:lnSpc>
            </a:pP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outfile</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DCDCAA"/>
                </a:solidFill>
                <a:highlight>
                  <a:srgbClr val="1F1F1F"/>
                </a:highlight>
                <a:latin typeface="Courier New" panose="02070309020205020404"/>
                <a:ea typeface="Courier New" panose="02070309020205020404"/>
                <a:cs typeface="Courier New" panose="02070309020205020404"/>
                <a:sym typeface="Courier New" panose="02070309020205020404"/>
              </a:rPr>
              <a:t>&lt;&lt;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Codemap</a:t>
            </a:r>
            <a:r>
              <a:rPr lang="en-GB" sz="1400" i="1" noProof="1">
                <a:solidFill>
                  <a:srgbClr val="DCDCAA"/>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ch</a:t>
            </a:r>
            <a:r>
              <a:rPr lang="en-GB" sz="1400" i="1" noProof="1">
                <a:solidFill>
                  <a:srgbClr val="DCDCAA"/>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400" i="1" noProof="1">
              <a:solidFill>
                <a:srgbClr val="CCCCCC"/>
              </a:solidFill>
              <a:highlight>
                <a:srgbClr val="1F1F1F"/>
              </a:highlight>
              <a:latin typeface="Courier New" panose="02070309020205020404"/>
              <a:ea typeface="Courier New" panose="02070309020205020404"/>
              <a:cs typeface="Courier New" panose="02070309020205020404"/>
            </a:endParaRPr>
          </a:p>
          <a:p>
            <a:pPr>
              <a:lnSpc>
                <a:spcPct val="136000"/>
              </a:lnSpc>
            </a:pPr>
            <a:endParaRPr lang="en-GB" sz="1400" i="1" noProof="1">
              <a:solidFill>
                <a:srgbClr val="CCCCCC"/>
              </a:solidFill>
              <a:highlight>
                <a:srgbClr val="1F1F1F"/>
              </a:highlight>
              <a:latin typeface="Courier New" panose="02070309020205020404"/>
              <a:ea typeface="Courier New" panose="02070309020205020404"/>
              <a:cs typeface="Courier New" panose="02070309020205020404"/>
            </a:endParaRPr>
          </a:p>
          <a:p>
            <a:pPr>
              <a:lnSpc>
                <a:spcPct val="136000"/>
              </a:lnSpc>
            </a:pP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infile</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DCDCAA"/>
                </a:solidFill>
                <a:highlight>
                  <a:srgbClr val="1F1F1F"/>
                </a:highlight>
                <a:latin typeface="Courier New" panose="02070309020205020404"/>
                <a:ea typeface="Courier New" panose="02070309020205020404"/>
                <a:cs typeface="Courier New" panose="02070309020205020404"/>
                <a:sym typeface="Courier New" panose="02070309020205020404"/>
              </a:rPr>
              <a:t>close</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400" i="1" noProof="1">
              <a:solidFill>
                <a:srgbClr val="CCCCCC"/>
              </a:solidFill>
              <a:highlight>
                <a:srgbClr val="1F1F1F"/>
              </a:highlight>
              <a:latin typeface="Courier New" panose="02070309020205020404"/>
              <a:ea typeface="Courier New" panose="02070309020205020404"/>
              <a:cs typeface="Courier New" panose="02070309020205020404"/>
            </a:endParaRPr>
          </a:p>
          <a:p>
            <a:pPr>
              <a:lnSpc>
                <a:spcPct val="136000"/>
              </a:lnSpc>
            </a:pP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outfile</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DCDCAA"/>
                </a:solidFill>
                <a:highlight>
                  <a:srgbClr val="1F1F1F"/>
                </a:highlight>
                <a:latin typeface="Courier New" panose="02070309020205020404"/>
                <a:ea typeface="Courier New" panose="02070309020205020404"/>
                <a:cs typeface="Courier New" panose="02070309020205020404"/>
                <a:sym typeface="Courier New" panose="02070309020205020404"/>
              </a:rPr>
              <a:t>close</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400" i="1" noProof="1">
              <a:solidFill>
                <a:srgbClr val="CCCCCC"/>
              </a:solidFill>
              <a:highlight>
                <a:srgbClr val="1F1F1F"/>
              </a:highlight>
              <a:latin typeface="Courier New" panose="02070309020205020404"/>
              <a:ea typeface="Courier New" panose="02070309020205020404"/>
              <a:cs typeface="Courier New" panose="02070309020205020404"/>
            </a:endParaRPr>
          </a:p>
          <a:p>
            <a:pPr>
              <a:lnSpc>
                <a:spcPct val="136000"/>
              </a:lnSpc>
            </a:pP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1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2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2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2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21"/>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2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22"/>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30"/>
        <p:cNvGrpSpPr/>
        <p:nvPr/>
      </p:nvGrpSpPr>
      <p:grpSpPr>
        <a:xfrm>
          <a:off x="0" y="0"/>
          <a:ext cx="0" cy="0"/>
          <a:chOff x="0" y="0"/>
          <a:chExt cx="0" cy="0"/>
        </a:xfrm>
      </p:grpSpPr>
      <p:sp>
        <p:nvSpPr>
          <p:cNvPr id="331" name="Google Shape;331;p25"/>
          <p:cNvSpPr txBox="1">
            <a:spLocks noGrp="1"/>
          </p:cNvSpPr>
          <p:nvPr>
            <p:ph type="title"/>
          </p:nvPr>
        </p:nvSpPr>
        <p:spPr>
          <a:xfrm>
            <a:off x="1199400" y="-84600"/>
            <a:ext cx="9793200" cy="724800"/>
          </a:xfrm>
          <a:prstGeom prst="rect">
            <a:avLst/>
          </a:prstGeom>
        </p:spPr>
        <p:txBody>
          <a:bodyPr spcFirstLastPara="1" wrap="square" lIns="121900" tIns="121900" rIns="121900" bIns="121900" anchor="ctr" anchorCtr="0">
            <a:noAutofit/>
          </a:bodyPr>
          <a:lstStyle/>
          <a:p>
            <a:pPr algn="ctr"/>
            <a:r>
              <a:rPr lang="en-GB"/>
              <a:t>Decompressing the File: </a:t>
            </a:r>
            <a:endParaRPr lang="en-GB"/>
          </a:p>
        </p:txBody>
      </p:sp>
      <p:sp>
        <p:nvSpPr>
          <p:cNvPr id="332" name="Google Shape;332;p25"/>
          <p:cNvSpPr txBox="1"/>
          <p:nvPr/>
        </p:nvSpPr>
        <p:spPr>
          <a:xfrm>
            <a:off x="4494300" y="7506100"/>
            <a:ext cx="4000000" cy="1294353"/>
          </a:xfrm>
          <a:prstGeom prst="rect">
            <a:avLst/>
          </a:prstGeom>
          <a:noFill/>
          <a:ln>
            <a:noFill/>
          </a:ln>
        </p:spPr>
        <p:txBody>
          <a:bodyPr spcFirstLastPara="1" wrap="square" lIns="121900" tIns="121900" rIns="121900" bIns="121900" anchor="t" anchorCtr="0">
            <a:spAutoFit/>
          </a:bodyPr>
          <a:lstStyle/>
          <a:p>
            <a:pPr>
              <a:lnSpc>
                <a:spcPct val="115000"/>
              </a:lnSpc>
              <a:spcAft>
                <a:spcPts val="2135"/>
              </a:spcAft>
            </a:pPr>
            <a:r>
              <a:rPr lang="en-GB" sz="1465">
                <a:solidFill>
                  <a:schemeClr val="lt1"/>
                </a:solidFill>
                <a:latin typeface="Lato"/>
                <a:ea typeface="Lato"/>
                <a:cs typeface="Lato"/>
                <a:sym typeface="Lato"/>
              </a:rPr>
              <a:t>Encode the input file using the Huffman codes and write the encoded data to output file</a:t>
            </a:r>
            <a:endParaRPr sz="1600"/>
          </a:p>
        </p:txBody>
      </p:sp>
      <p:sp>
        <p:nvSpPr>
          <p:cNvPr id="333" name="Google Shape;333;p25"/>
          <p:cNvSpPr txBox="1"/>
          <p:nvPr/>
        </p:nvSpPr>
        <p:spPr>
          <a:xfrm>
            <a:off x="1531400" y="640201"/>
            <a:ext cx="9129200" cy="6278601"/>
          </a:xfrm>
          <a:prstGeom prst="rect">
            <a:avLst/>
          </a:prstGeom>
          <a:noFill/>
          <a:ln>
            <a:noFill/>
          </a:ln>
        </p:spPr>
        <p:txBody>
          <a:bodyPr spcFirstLastPara="1" wrap="square" lIns="121900" tIns="121900" rIns="121900" bIns="121900" anchor="t" anchorCtr="0">
            <a:spAutoFit/>
          </a:bodyPr>
          <a:lstStyle/>
          <a:p>
            <a:r>
              <a:rPr lang="en-GB" sz="1400" i="1" dirty="0">
                <a:solidFill>
                  <a:srgbClr val="6A9955"/>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6A9955"/>
                </a:solidFill>
                <a:highlight>
                  <a:srgbClr val="1F1F1F"/>
                </a:highlight>
                <a:latin typeface="Courier New" panose="02070309020205020404"/>
                <a:ea typeface="Courier New" panose="02070309020205020404"/>
                <a:cs typeface="Courier New" panose="02070309020205020404"/>
                <a:sym typeface="Courier New" panose="02070309020205020404"/>
              </a:rPr>
              <a:t>/ Traverse the Huffman tree to decode the input string</a:t>
            </a:r>
            <a:endParaRPr lang="en-GB" sz="1400" i="1" noProof="1">
              <a:solidFill>
                <a:srgbClr val="6A9955"/>
              </a:solidFill>
              <a:highlight>
                <a:srgbClr val="1F1F1F"/>
              </a:highlight>
              <a:latin typeface="Courier New" panose="02070309020205020404"/>
              <a:ea typeface="Courier New" panose="02070309020205020404"/>
              <a:cs typeface="Courier New" panose="02070309020205020404"/>
            </a:endParaRPr>
          </a:p>
          <a:p>
            <a:r>
              <a:rPr lang="en-GB" sz="1400" i="1" noProof="1">
                <a:solidFill>
                  <a:srgbClr val="569CD6"/>
                </a:solidFill>
                <a:highlight>
                  <a:srgbClr val="1F1F1F"/>
                </a:highlight>
                <a:latin typeface="Courier New" panose="02070309020205020404"/>
                <a:ea typeface="Courier New" panose="02070309020205020404"/>
                <a:cs typeface="Courier New" panose="02070309020205020404"/>
                <a:sym typeface="Courier New" panose="02070309020205020404"/>
              </a:rPr>
              <a:t>void</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DCDCAA"/>
                </a:solidFill>
                <a:highlight>
                  <a:srgbClr val="1F1F1F"/>
                </a:highlight>
                <a:latin typeface="Courier New" panose="02070309020205020404"/>
                <a:ea typeface="Courier New" panose="02070309020205020404"/>
                <a:cs typeface="Courier New" panose="02070309020205020404"/>
                <a:sym typeface="Courier New" panose="02070309020205020404"/>
              </a:rPr>
              <a:t>decodeFile</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4EC9B0"/>
                </a:solidFill>
                <a:highlight>
                  <a:srgbClr val="1F1F1F"/>
                </a:highlight>
                <a:latin typeface="Courier New" panose="02070309020205020404"/>
                <a:ea typeface="Courier New" panose="02070309020205020404"/>
                <a:cs typeface="Courier New" panose="02070309020205020404"/>
                <a:sym typeface="Courier New" panose="02070309020205020404"/>
              </a:rPr>
              <a:t>Node</a:t>
            </a:r>
            <a:r>
              <a:rPr lang="en-GB" sz="1400" i="1" noProof="1">
                <a:solidFill>
                  <a:srgbClr val="569CD6"/>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root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569CD6"/>
                </a:solidFill>
                <a:highlight>
                  <a:srgbClr val="1F1F1F"/>
                </a:highlight>
                <a:latin typeface="Courier New" panose="02070309020205020404"/>
                <a:ea typeface="Courier New" panose="02070309020205020404"/>
                <a:cs typeface="Courier New" panose="02070309020205020404"/>
                <a:sym typeface="Courier New" panose="02070309020205020404"/>
              </a:rPr>
              <a:t>const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4EC9B0"/>
                </a:solidFill>
                <a:highlight>
                  <a:srgbClr val="1F1F1F"/>
                </a:highlight>
                <a:latin typeface="Courier New" panose="02070309020205020404"/>
                <a:ea typeface="Courier New" panose="02070309020205020404"/>
                <a:cs typeface="Courier New" panose="02070309020205020404"/>
                <a:sym typeface="Courier New" panose="02070309020205020404"/>
              </a:rPr>
              <a:t>string</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encoded_file</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569CD6"/>
                </a:solidFill>
                <a:highlight>
                  <a:srgbClr val="1F1F1F"/>
                </a:highlight>
                <a:latin typeface="Courier New" panose="02070309020205020404"/>
                <a:ea typeface="Courier New" panose="02070309020205020404"/>
                <a:cs typeface="Courier New" panose="02070309020205020404"/>
                <a:sym typeface="Courier New" panose="02070309020205020404"/>
              </a:rPr>
              <a:t>const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4EC9B0"/>
                </a:solidFill>
                <a:highlight>
                  <a:srgbClr val="1F1F1F"/>
                </a:highlight>
                <a:latin typeface="Courier New" panose="02070309020205020404"/>
                <a:ea typeface="Courier New" panose="02070309020205020404"/>
                <a:cs typeface="Courier New" panose="02070309020205020404"/>
                <a:sym typeface="Courier New" panose="02070309020205020404"/>
              </a:rPr>
              <a:t>string</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decoded_file</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400" i="1" noProof="1">
              <a:solidFill>
                <a:srgbClr val="CCCCCC"/>
              </a:solidFill>
              <a:highlight>
                <a:srgbClr val="1F1F1F"/>
              </a:highlight>
              <a:latin typeface="Courier New" panose="02070309020205020404"/>
              <a:ea typeface="Courier New" panose="02070309020205020404"/>
              <a:cs typeface="Courier New" panose="02070309020205020404"/>
            </a:endParaRPr>
          </a:p>
          <a:p>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400" i="1" noProof="1">
              <a:solidFill>
                <a:srgbClr val="CCCCCC"/>
              </a:solidFill>
              <a:highlight>
                <a:srgbClr val="1F1F1F"/>
              </a:highlight>
              <a:latin typeface="Courier New" panose="02070309020205020404"/>
              <a:ea typeface="Courier New" panose="02070309020205020404"/>
              <a:cs typeface="Courier New" panose="02070309020205020404"/>
            </a:endParaRPr>
          </a:p>
          <a:p>
            <a:r>
              <a:rPr lang="en-GB" sz="1400" i="1" noProof="1">
                <a:solidFill>
                  <a:srgbClr val="6A9955"/>
                </a:solidFill>
                <a:highlight>
                  <a:srgbClr val="1F1F1F"/>
                </a:highlight>
                <a:latin typeface="Courier New" panose="02070309020205020404"/>
                <a:ea typeface="Courier New" panose="02070309020205020404"/>
                <a:cs typeface="Courier New" panose="02070309020205020404"/>
                <a:sym typeface="Courier New" panose="02070309020205020404"/>
              </a:rPr>
              <a:t>    // Open the input and output files</a:t>
            </a:r>
            <a:endParaRPr lang="en-GB" sz="1400" i="1" noProof="1">
              <a:solidFill>
                <a:srgbClr val="6A9955"/>
              </a:solidFill>
              <a:highlight>
                <a:srgbClr val="1F1F1F"/>
              </a:highlight>
              <a:latin typeface="Courier New" panose="02070309020205020404"/>
              <a:ea typeface="Courier New" panose="02070309020205020404"/>
              <a:cs typeface="Courier New" panose="02070309020205020404"/>
            </a:endParaRPr>
          </a:p>
          <a:p>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4EC9B0"/>
                </a:solidFill>
                <a:highlight>
                  <a:srgbClr val="1F1F1F"/>
                </a:highlight>
                <a:latin typeface="Courier New" panose="02070309020205020404"/>
                <a:ea typeface="Courier New" panose="02070309020205020404"/>
                <a:cs typeface="Courier New" panose="02070309020205020404"/>
                <a:sym typeface="Courier New" panose="02070309020205020404"/>
              </a:rPr>
              <a:t>ifstream</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inFile</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encoded_file</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4EC9B0"/>
                </a:solidFill>
                <a:highlight>
                  <a:srgbClr val="1F1F1F"/>
                </a:highlight>
                <a:latin typeface="Courier New" panose="02070309020205020404"/>
                <a:ea typeface="Courier New" panose="02070309020205020404"/>
                <a:cs typeface="Courier New" panose="02070309020205020404"/>
                <a:sym typeface="Courier New" panose="02070309020205020404"/>
              </a:rPr>
              <a:t>ios</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binary</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400" i="1" noProof="1">
              <a:solidFill>
                <a:srgbClr val="CCCCCC"/>
              </a:solidFill>
              <a:highlight>
                <a:srgbClr val="1F1F1F"/>
              </a:highlight>
              <a:latin typeface="Courier New" panose="02070309020205020404"/>
              <a:ea typeface="Courier New" panose="02070309020205020404"/>
              <a:cs typeface="Courier New" panose="02070309020205020404"/>
            </a:endParaRPr>
          </a:p>
          <a:p>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4EC9B0"/>
                </a:solidFill>
                <a:highlight>
                  <a:srgbClr val="1F1F1F"/>
                </a:highlight>
                <a:latin typeface="Courier New" panose="02070309020205020404"/>
                <a:ea typeface="Courier New" panose="02070309020205020404"/>
                <a:cs typeface="Courier New" panose="02070309020205020404"/>
                <a:sym typeface="Courier New" panose="02070309020205020404"/>
              </a:rPr>
              <a:t>ofstream</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outFile</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decoded_file</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4EC9B0"/>
                </a:solidFill>
                <a:highlight>
                  <a:srgbClr val="1F1F1F"/>
                </a:highlight>
                <a:latin typeface="Courier New" panose="02070309020205020404"/>
                <a:ea typeface="Courier New" panose="02070309020205020404"/>
                <a:cs typeface="Courier New" panose="02070309020205020404"/>
                <a:sym typeface="Courier New" panose="02070309020205020404"/>
              </a:rPr>
              <a:t>ios</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binary</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400" i="1" noProof="1">
              <a:solidFill>
                <a:srgbClr val="CCCCCC"/>
              </a:solidFill>
              <a:highlight>
                <a:srgbClr val="1F1F1F"/>
              </a:highlight>
              <a:latin typeface="Courier New" panose="02070309020205020404"/>
              <a:ea typeface="Courier New" panose="02070309020205020404"/>
              <a:cs typeface="Courier New" panose="02070309020205020404"/>
            </a:endParaRPr>
          </a:p>
          <a:p>
            <a:endParaRPr lang="en-GB" sz="1400" i="1" noProof="1">
              <a:solidFill>
                <a:srgbClr val="CCCCCC"/>
              </a:solidFill>
              <a:highlight>
                <a:srgbClr val="1F1F1F"/>
              </a:highlight>
              <a:latin typeface="Courier New" panose="02070309020205020404"/>
              <a:ea typeface="Courier New" panose="02070309020205020404"/>
              <a:cs typeface="Courier New" panose="02070309020205020404"/>
            </a:endParaRPr>
          </a:p>
          <a:p>
            <a:r>
              <a:rPr lang="en-GB" sz="1400" i="1" noProof="1">
                <a:solidFill>
                  <a:srgbClr val="6A9955"/>
                </a:solidFill>
                <a:highlight>
                  <a:srgbClr val="1F1F1F"/>
                </a:highlight>
                <a:latin typeface="Courier New" panose="02070309020205020404"/>
                <a:ea typeface="Courier New" panose="02070309020205020404"/>
                <a:cs typeface="Courier New" panose="02070309020205020404"/>
                <a:sym typeface="Courier New" panose="02070309020205020404"/>
              </a:rPr>
              <a:t>    // Traverse the Huffman tree for each character in the input file</a:t>
            </a:r>
            <a:endParaRPr lang="en-GB" sz="1400" i="1" noProof="1">
              <a:solidFill>
                <a:srgbClr val="6A9955"/>
              </a:solidFill>
              <a:highlight>
                <a:srgbClr val="1F1F1F"/>
              </a:highlight>
              <a:latin typeface="Courier New" panose="02070309020205020404"/>
              <a:ea typeface="Courier New" panose="02070309020205020404"/>
              <a:cs typeface="Courier New" panose="02070309020205020404"/>
            </a:endParaRPr>
          </a:p>
          <a:p>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4EC9B0"/>
                </a:solidFill>
                <a:highlight>
                  <a:srgbClr val="1F1F1F"/>
                </a:highlight>
                <a:latin typeface="Courier New" panose="02070309020205020404"/>
                <a:ea typeface="Courier New" panose="02070309020205020404"/>
                <a:cs typeface="Courier New" panose="02070309020205020404"/>
                <a:sym typeface="Courier New" panose="02070309020205020404"/>
              </a:rPr>
              <a:t>Node</a:t>
            </a:r>
            <a:r>
              <a:rPr lang="en-GB" sz="14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current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root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400" i="1" noProof="1">
              <a:solidFill>
                <a:srgbClr val="CCCCCC"/>
              </a:solidFill>
              <a:highlight>
                <a:srgbClr val="1F1F1F"/>
              </a:highlight>
              <a:latin typeface="Courier New" panose="02070309020205020404"/>
              <a:ea typeface="Courier New" panose="02070309020205020404"/>
              <a:cs typeface="Courier New" panose="02070309020205020404"/>
            </a:endParaRPr>
          </a:p>
          <a:p>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569CD6"/>
                </a:solidFill>
                <a:highlight>
                  <a:srgbClr val="1F1F1F"/>
                </a:highlight>
                <a:latin typeface="Courier New" panose="02070309020205020404"/>
                <a:ea typeface="Courier New" panose="02070309020205020404"/>
                <a:cs typeface="Courier New" panose="02070309020205020404"/>
                <a:sym typeface="Courier New" panose="02070309020205020404"/>
              </a:rPr>
              <a:t>char</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c</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400" i="1" noProof="1">
              <a:solidFill>
                <a:srgbClr val="CCCCCC"/>
              </a:solidFill>
              <a:highlight>
                <a:srgbClr val="1F1F1F"/>
              </a:highlight>
              <a:latin typeface="Courier New" panose="02070309020205020404"/>
              <a:ea typeface="Courier New" panose="02070309020205020404"/>
              <a:cs typeface="Courier New" panose="02070309020205020404"/>
            </a:endParaRPr>
          </a:p>
          <a:p>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C586C0"/>
                </a:solidFill>
                <a:highlight>
                  <a:srgbClr val="1F1F1F"/>
                </a:highlight>
                <a:latin typeface="Courier New" panose="02070309020205020404"/>
                <a:ea typeface="Courier New" panose="02070309020205020404"/>
                <a:cs typeface="Courier New" panose="02070309020205020404"/>
                <a:sym typeface="Courier New" panose="02070309020205020404"/>
              </a:rPr>
              <a:t>while</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inFile</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DCDCAA"/>
                </a:solidFill>
                <a:highlight>
                  <a:srgbClr val="1F1F1F"/>
                </a:highlight>
                <a:latin typeface="Courier New" panose="02070309020205020404"/>
                <a:ea typeface="Courier New" panose="02070309020205020404"/>
                <a:cs typeface="Courier New" panose="02070309020205020404"/>
                <a:sym typeface="Courier New" panose="02070309020205020404"/>
              </a:rPr>
              <a:t>get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c</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400" i="1" noProof="1">
              <a:solidFill>
                <a:srgbClr val="CCCCCC"/>
              </a:solidFill>
              <a:highlight>
                <a:srgbClr val="1F1F1F"/>
              </a:highlight>
              <a:latin typeface="Courier New" panose="02070309020205020404"/>
              <a:ea typeface="Courier New" panose="02070309020205020404"/>
              <a:cs typeface="Courier New" panose="02070309020205020404"/>
            </a:endParaRPr>
          </a:p>
          <a:p>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endParaRPr lang="en-GB" sz="1400" i="1" noProof="1">
              <a:solidFill>
                <a:srgbClr val="CCCCCC"/>
              </a:solidFill>
              <a:highlight>
                <a:srgbClr val="1F1F1F"/>
              </a:highlight>
              <a:latin typeface="Courier New" panose="02070309020205020404"/>
              <a:ea typeface="Courier New" panose="02070309020205020404"/>
              <a:cs typeface="Courier New" panose="02070309020205020404"/>
            </a:endParaRPr>
          </a:p>
          <a:p>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C586C0"/>
                </a:solidFill>
                <a:highlight>
                  <a:srgbClr val="1F1F1F"/>
                </a:highlight>
                <a:latin typeface="Courier New" panose="02070309020205020404"/>
                <a:ea typeface="Courier New" panose="02070309020205020404"/>
                <a:cs typeface="Courier New" panose="02070309020205020404"/>
                <a:sym typeface="Courier New" panose="02070309020205020404"/>
              </a:rPr>
              <a:t>if</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c</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CE9178"/>
                </a:solidFill>
                <a:highlight>
                  <a:srgbClr val="1F1F1F"/>
                </a:highlight>
                <a:latin typeface="Courier New" panose="02070309020205020404"/>
                <a:ea typeface="Courier New" panose="02070309020205020404"/>
                <a:cs typeface="Courier New" panose="02070309020205020404"/>
                <a:sym typeface="Courier New" panose="02070309020205020404"/>
              </a:rPr>
              <a:t>'0'</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400" i="1" noProof="1">
              <a:solidFill>
                <a:srgbClr val="CCCCCC"/>
              </a:solidFill>
              <a:highlight>
                <a:srgbClr val="1F1F1F"/>
              </a:highlight>
              <a:latin typeface="Courier New" panose="02070309020205020404"/>
              <a:ea typeface="Courier New" panose="02070309020205020404"/>
              <a:cs typeface="Courier New" panose="02070309020205020404"/>
            </a:endParaRPr>
          </a:p>
          <a:p>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current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current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-&gt;</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left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400" i="1" noProof="1">
              <a:solidFill>
                <a:srgbClr val="CCCCCC"/>
              </a:solidFill>
              <a:highlight>
                <a:srgbClr val="1F1F1F"/>
              </a:highlight>
              <a:latin typeface="Courier New" panose="02070309020205020404"/>
              <a:ea typeface="Courier New" panose="02070309020205020404"/>
              <a:cs typeface="Courier New" panose="02070309020205020404"/>
            </a:endParaRPr>
          </a:p>
          <a:p>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C586C0"/>
                </a:solidFill>
                <a:highlight>
                  <a:srgbClr val="1F1F1F"/>
                </a:highlight>
                <a:latin typeface="Courier New" panose="02070309020205020404"/>
                <a:ea typeface="Courier New" panose="02070309020205020404"/>
                <a:cs typeface="Courier New" panose="02070309020205020404"/>
                <a:sym typeface="Courier New" panose="02070309020205020404"/>
              </a:rPr>
              <a:t>else</a:t>
            </a:r>
            <a:endParaRPr lang="en-GB" sz="1400" i="1" noProof="1">
              <a:solidFill>
                <a:srgbClr val="C586C0"/>
              </a:solidFill>
              <a:highlight>
                <a:srgbClr val="1F1F1F"/>
              </a:highlight>
              <a:latin typeface="Courier New" panose="02070309020205020404"/>
              <a:ea typeface="Courier New" panose="02070309020205020404"/>
              <a:cs typeface="Courier New" panose="02070309020205020404"/>
            </a:endParaRPr>
          </a:p>
          <a:p>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current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current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-&gt;</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right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400" i="1" noProof="1">
              <a:solidFill>
                <a:srgbClr val="CCCCCC"/>
              </a:solidFill>
              <a:highlight>
                <a:srgbClr val="1F1F1F"/>
              </a:highlight>
              <a:latin typeface="Courier New" panose="02070309020205020404"/>
              <a:ea typeface="Courier New" panose="02070309020205020404"/>
              <a:cs typeface="Courier New" panose="02070309020205020404"/>
            </a:endParaRPr>
          </a:p>
          <a:p>
            <a:endParaRPr lang="en-GB" sz="1400" i="1" noProof="1">
              <a:solidFill>
                <a:srgbClr val="CCCCCC"/>
              </a:solidFill>
              <a:highlight>
                <a:srgbClr val="1F1F1F"/>
              </a:highlight>
              <a:latin typeface="Courier New" panose="02070309020205020404"/>
              <a:ea typeface="Courier New" panose="02070309020205020404"/>
              <a:cs typeface="Courier New" panose="02070309020205020404"/>
            </a:endParaRPr>
          </a:p>
          <a:p>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C586C0"/>
                </a:solidFill>
                <a:highlight>
                  <a:srgbClr val="1F1F1F"/>
                </a:highlight>
                <a:latin typeface="Courier New" panose="02070309020205020404"/>
                <a:ea typeface="Courier New" panose="02070309020205020404"/>
                <a:cs typeface="Courier New" panose="02070309020205020404"/>
                <a:sym typeface="Courier New" panose="02070309020205020404"/>
              </a:rPr>
              <a:t>if</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current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-&gt;</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left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569CD6"/>
                </a:solidFill>
                <a:highlight>
                  <a:srgbClr val="1F1F1F"/>
                </a:highlight>
                <a:latin typeface="Courier New" panose="02070309020205020404"/>
                <a:ea typeface="Courier New" panose="02070309020205020404"/>
                <a:cs typeface="Courier New" panose="02070309020205020404"/>
                <a:sym typeface="Courier New" panose="02070309020205020404"/>
              </a:rPr>
              <a:t>nullptr</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&amp;&amp;</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current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-&gt;</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right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569CD6"/>
                </a:solidFill>
                <a:highlight>
                  <a:srgbClr val="1F1F1F"/>
                </a:highlight>
                <a:latin typeface="Courier New" panose="02070309020205020404"/>
                <a:ea typeface="Courier New" panose="02070309020205020404"/>
                <a:cs typeface="Courier New" panose="02070309020205020404"/>
                <a:sym typeface="Courier New" panose="02070309020205020404"/>
              </a:rPr>
              <a:t>nullptr</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400" i="1" noProof="1">
              <a:solidFill>
                <a:srgbClr val="CCCCCC"/>
              </a:solidFill>
              <a:highlight>
                <a:srgbClr val="1F1F1F"/>
              </a:highlight>
              <a:latin typeface="Courier New" panose="02070309020205020404"/>
              <a:ea typeface="Courier New" panose="02070309020205020404"/>
              <a:cs typeface="Courier New" panose="02070309020205020404"/>
            </a:endParaRPr>
          </a:p>
          <a:p>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endParaRPr lang="en-GB" sz="1400" i="1" noProof="1">
              <a:solidFill>
                <a:srgbClr val="CCCCCC"/>
              </a:solidFill>
              <a:highlight>
                <a:srgbClr val="1F1F1F"/>
              </a:highlight>
              <a:latin typeface="Courier New" panose="02070309020205020404"/>
              <a:ea typeface="Courier New" panose="02070309020205020404"/>
              <a:cs typeface="Courier New" panose="02070309020205020404"/>
            </a:endParaRPr>
          </a:p>
          <a:p>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outFile</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DCDCAA"/>
                </a:solidFill>
                <a:highlight>
                  <a:srgbClr val="1F1F1F"/>
                </a:highlight>
                <a:latin typeface="Courier New" panose="02070309020205020404"/>
                <a:ea typeface="Courier New" panose="02070309020205020404"/>
                <a:cs typeface="Courier New" panose="02070309020205020404"/>
                <a:sym typeface="Courier New" panose="02070309020205020404"/>
              </a:rPr>
              <a:t>put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current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-&gt;</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ch</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400" i="1" noProof="1">
              <a:solidFill>
                <a:srgbClr val="CCCCCC"/>
              </a:solidFill>
              <a:highlight>
                <a:srgbClr val="1F1F1F"/>
              </a:highlight>
              <a:latin typeface="Courier New" panose="02070309020205020404"/>
              <a:ea typeface="Courier New" panose="02070309020205020404"/>
              <a:cs typeface="Courier New" panose="02070309020205020404"/>
            </a:endParaRPr>
          </a:p>
          <a:p>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current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D4D4D4"/>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GB"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root</a:t>
            </a:r>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GB" sz="1400" i="1" noProof="1">
              <a:solidFill>
                <a:srgbClr val="CCCCCC"/>
              </a:solidFill>
              <a:highlight>
                <a:srgbClr val="1F1F1F"/>
              </a:highlight>
              <a:latin typeface="Courier New" panose="02070309020205020404"/>
              <a:ea typeface="Courier New" panose="02070309020205020404"/>
              <a:cs typeface="Courier New" panose="02070309020205020404"/>
            </a:endParaRPr>
          </a:p>
          <a:p>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endParaRPr lang="en-GB" sz="1400" i="1" noProof="1">
              <a:solidFill>
                <a:srgbClr val="CCCCCC"/>
              </a:solidFill>
              <a:highlight>
                <a:srgbClr val="1F1F1F"/>
              </a:highlight>
              <a:latin typeface="Courier New" panose="02070309020205020404"/>
              <a:ea typeface="Courier New" panose="02070309020205020404"/>
              <a:cs typeface="Courier New" panose="02070309020205020404"/>
            </a:endParaRPr>
          </a:p>
          <a:p>
            <a:r>
              <a:rPr lang="en-GB"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endParaRPr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endParaRPr>
          </a:p>
          <a:p>
            <a:endParaRPr lang="en-US" sz="1400" i="1" noProof="1">
              <a:solidFill>
                <a:srgbClr val="CCCCCC"/>
              </a:solidFill>
              <a:highlight>
                <a:srgbClr val="1F1F1F"/>
              </a:highlight>
              <a:latin typeface="Courier New" panose="02070309020205020404"/>
              <a:ea typeface="Courier New" panose="02070309020205020404"/>
              <a:cs typeface="Courier New" panose="02070309020205020404"/>
            </a:endParaRPr>
          </a:p>
          <a:p>
            <a:r>
              <a:rPr lang="en-US" sz="1400" i="1" noProof="1">
                <a:solidFill>
                  <a:srgbClr val="6A9955"/>
                </a:solidFill>
                <a:highlight>
                  <a:srgbClr val="1F1F1F"/>
                </a:highlight>
                <a:latin typeface="Courier New" panose="02070309020205020404"/>
                <a:ea typeface="Courier New" panose="02070309020205020404"/>
                <a:cs typeface="Courier New" panose="02070309020205020404"/>
                <a:sym typeface="Courier New" panose="02070309020205020404"/>
              </a:rPr>
              <a:t>    // Close the input and output files</a:t>
            </a:r>
            <a:endParaRPr lang="en-US" sz="1400" i="1" noProof="1">
              <a:solidFill>
                <a:srgbClr val="6A9955"/>
              </a:solidFill>
              <a:highlight>
                <a:srgbClr val="1F1F1F"/>
              </a:highlight>
              <a:latin typeface="Courier New" panose="02070309020205020404"/>
              <a:ea typeface="Courier New" panose="02070309020205020404"/>
              <a:cs typeface="Courier New" panose="02070309020205020404"/>
            </a:endParaRPr>
          </a:p>
          <a:p>
            <a:r>
              <a:rPr lang="en-US"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US"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inFile</a:t>
            </a:r>
            <a:r>
              <a:rPr lang="en-US"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US" sz="1400" i="1" noProof="1">
                <a:solidFill>
                  <a:srgbClr val="DCDCAA"/>
                </a:solidFill>
                <a:highlight>
                  <a:srgbClr val="1F1F1F"/>
                </a:highlight>
                <a:latin typeface="Courier New" panose="02070309020205020404"/>
                <a:ea typeface="Courier New" panose="02070309020205020404"/>
                <a:cs typeface="Courier New" panose="02070309020205020404"/>
                <a:sym typeface="Courier New" panose="02070309020205020404"/>
              </a:rPr>
              <a:t>close</a:t>
            </a:r>
            <a:r>
              <a:rPr lang="en-US"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US" sz="1400" i="1" noProof="1">
              <a:solidFill>
                <a:srgbClr val="CCCCCC"/>
              </a:solidFill>
              <a:highlight>
                <a:srgbClr val="1F1F1F"/>
              </a:highlight>
              <a:latin typeface="Courier New" panose="02070309020205020404"/>
              <a:ea typeface="Courier New" panose="02070309020205020404"/>
              <a:cs typeface="Courier New" panose="02070309020205020404"/>
            </a:endParaRPr>
          </a:p>
          <a:p>
            <a:r>
              <a:rPr lang="en-US"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    </a:t>
            </a:r>
            <a:r>
              <a:rPr lang="en-US" sz="1400" i="1" noProof="1">
                <a:solidFill>
                  <a:srgbClr val="9CDCFE"/>
                </a:solidFill>
                <a:highlight>
                  <a:srgbClr val="1F1F1F"/>
                </a:highlight>
                <a:latin typeface="Courier New" panose="02070309020205020404"/>
                <a:ea typeface="Courier New" panose="02070309020205020404"/>
                <a:cs typeface="Courier New" panose="02070309020205020404"/>
                <a:sym typeface="Courier New" panose="02070309020205020404"/>
              </a:rPr>
              <a:t>outFile</a:t>
            </a:r>
            <a:r>
              <a:rPr lang="en-US"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r>
              <a:rPr lang="en-US" sz="1400" i="1" noProof="1">
                <a:solidFill>
                  <a:srgbClr val="DCDCAA"/>
                </a:solidFill>
                <a:highlight>
                  <a:srgbClr val="1F1F1F"/>
                </a:highlight>
                <a:latin typeface="Courier New" panose="02070309020205020404"/>
                <a:ea typeface="Courier New" panose="02070309020205020404"/>
                <a:cs typeface="Courier New" panose="02070309020205020404"/>
                <a:sym typeface="Courier New" panose="02070309020205020404"/>
              </a:rPr>
              <a:t>close</a:t>
            </a:r>
            <a:r>
              <a:rPr lang="en-US"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US" sz="1400" i="1" noProof="1">
              <a:solidFill>
                <a:srgbClr val="CCCCCC"/>
              </a:solidFill>
              <a:highlight>
                <a:srgbClr val="1F1F1F"/>
              </a:highlight>
              <a:latin typeface="Courier New" panose="02070309020205020404"/>
              <a:ea typeface="Courier New" panose="02070309020205020404"/>
              <a:cs typeface="Courier New" panose="02070309020205020404"/>
            </a:endParaRPr>
          </a:p>
          <a:p>
            <a:r>
              <a:rPr lang="en-US" sz="1400" i="1" noProof="1">
                <a:solidFill>
                  <a:srgbClr val="CCCCCC"/>
                </a:solidFill>
                <a:highlight>
                  <a:srgbClr val="1F1F1F"/>
                </a:highlight>
                <a:latin typeface="Courier New" panose="02070309020205020404"/>
                <a:ea typeface="Courier New" panose="02070309020205020404"/>
                <a:cs typeface="Courier New" panose="02070309020205020404"/>
                <a:sym typeface="Courier New" panose="02070309020205020404"/>
              </a:rPr>
              <a:t>}</a:t>
            </a:r>
            <a:endParaRPr lang="en-US" sz="1400" i="1" noProof="1">
              <a:solidFill>
                <a:srgbClr val="CCCCCC"/>
              </a:solidFill>
              <a:highlight>
                <a:srgbClr val="1F1F1F"/>
              </a:highlight>
              <a:latin typeface="Courier New" panose="02070309020205020404"/>
              <a:ea typeface="Courier New" panose="02070309020205020404"/>
              <a:cs typeface="Courier New" panose="02070309020205020404"/>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37"/>
        <p:cNvGrpSpPr/>
        <p:nvPr/>
      </p:nvGrpSpPr>
      <p:grpSpPr>
        <a:xfrm>
          <a:off x="0" y="0"/>
          <a:ext cx="0" cy="0"/>
          <a:chOff x="0" y="0"/>
          <a:chExt cx="0" cy="0"/>
        </a:xfrm>
      </p:grpSpPr>
      <p:sp>
        <p:nvSpPr>
          <p:cNvPr id="338" name="Google Shape;338;p26"/>
          <p:cNvSpPr txBox="1">
            <a:spLocks noGrp="1"/>
          </p:cNvSpPr>
          <p:nvPr>
            <p:ph type="title"/>
          </p:nvPr>
        </p:nvSpPr>
        <p:spPr>
          <a:xfrm>
            <a:off x="1730000" y="525000"/>
            <a:ext cx="9385200" cy="1218800"/>
          </a:xfrm>
          <a:prstGeom prst="rect">
            <a:avLst/>
          </a:prstGeom>
        </p:spPr>
        <p:txBody>
          <a:bodyPr spcFirstLastPara="1" wrap="square" lIns="121900" tIns="121900" rIns="121900" bIns="121900" anchor="t" anchorCtr="0">
            <a:noAutofit/>
          </a:bodyPr>
          <a:lstStyle/>
          <a:p>
            <a:r>
              <a:rPr lang="en-GB"/>
              <a:t>Experimental Procedure :</a:t>
            </a:r>
            <a:endParaRPr lang="en-GB"/>
          </a:p>
        </p:txBody>
      </p:sp>
      <p:sp>
        <p:nvSpPr>
          <p:cNvPr id="339" name="Google Shape;339;p26"/>
          <p:cNvSpPr txBox="1">
            <a:spLocks noGrp="1"/>
          </p:cNvSpPr>
          <p:nvPr>
            <p:ph type="body" idx="1"/>
          </p:nvPr>
        </p:nvSpPr>
        <p:spPr>
          <a:xfrm>
            <a:off x="1730000" y="1378867"/>
            <a:ext cx="9385200" cy="5041600"/>
          </a:xfrm>
          <a:prstGeom prst="rect">
            <a:avLst/>
          </a:prstGeom>
        </p:spPr>
        <p:txBody>
          <a:bodyPr spcFirstLastPara="1" wrap="square" lIns="121900" tIns="121900" rIns="121900" bIns="121900" anchor="t" anchorCtr="0">
            <a:noAutofit/>
          </a:bodyPr>
          <a:lstStyle/>
          <a:p>
            <a:pPr marL="608965" indent="-414655"/>
            <a:r>
              <a:rPr lang="en-GB" sz="1600" dirty="0"/>
              <a:t>A sample of 54 large text documents were taken up for data compression/ decompression experiment</a:t>
            </a:r>
            <a:endParaRPr lang="en-US" sz="1600"/>
          </a:p>
          <a:p>
            <a:pPr marL="608965" indent="-422910">
              <a:buSzPts val="1400"/>
            </a:pPr>
            <a:r>
              <a:rPr lang="en-GB" sz="1600" b="1" dirty="0"/>
              <a:t>Shannon Fano Experiment:</a:t>
            </a:r>
            <a:endParaRPr sz="1600" b="1"/>
          </a:p>
          <a:p>
            <a:pPr marL="1218565" lvl="1" indent="-397510">
              <a:spcBef>
                <a:spcPts val="0"/>
              </a:spcBef>
            </a:pPr>
            <a:r>
              <a:rPr lang="en-GB" sz="1600" dirty="0"/>
              <a:t>Each of the files were individually compressed and compression ratios were plotted</a:t>
            </a:r>
            <a:endParaRPr sz="1600"/>
          </a:p>
          <a:p>
            <a:pPr marL="1218565" lvl="1" indent="-397510">
              <a:spcBef>
                <a:spcPts val="0"/>
              </a:spcBef>
            </a:pPr>
            <a:r>
              <a:rPr lang="en-GB" sz="1600" dirty="0"/>
              <a:t>To get a better understanding of the degree of compression, the average codeword length was plotted along with the theoretical entropy values of each of the files.</a:t>
            </a:r>
            <a:endParaRPr sz="1600"/>
          </a:p>
          <a:p>
            <a:pPr marL="608965" indent="-422910">
              <a:buSzPts val="1400"/>
            </a:pPr>
            <a:r>
              <a:rPr lang="en-GB" sz="1600" b="1" dirty="0"/>
              <a:t>Huffman Experiment:</a:t>
            </a:r>
            <a:endParaRPr sz="1600" b="1"/>
          </a:p>
          <a:p>
            <a:pPr marL="1218565" lvl="1" indent="-405765">
              <a:spcBef>
                <a:spcPts val="0"/>
              </a:spcBef>
              <a:buSzPts val="1200"/>
            </a:pPr>
            <a:r>
              <a:rPr lang="en-GB" sz="1600" b="1" dirty="0"/>
              <a:t>Experiment I:</a:t>
            </a:r>
            <a:endParaRPr sz="1600" b="1"/>
          </a:p>
          <a:p>
            <a:pPr marL="1828165" lvl="2" indent="-397510">
              <a:spcBef>
                <a:spcPts val="0"/>
              </a:spcBef>
            </a:pPr>
            <a:r>
              <a:rPr lang="en-GB" sz="1600" dirty="0"/>
              <a:t>A cumulative frequency-distribution of all the characters in all the text files was taken and based on that, Huffman codes were assigned. This was then used to compress the file</a:t>
            </a:r>
            <a:endParaRPr sz="1600"/>
          </a:p>
          <a:p>
            <a:pPr marL="1828165" lvl="2" indent="-397510">
              <a:spcBef>
                <a:spcPts val="0"/>
              </a:spcBef>
            </a:pPr>
            <a:r>
              <a:rPr lang="en-GB" sz="1600" dirty="0"/>
              <a:t>Once again,  the relevant plots were recorded</a:t>
            </a:r>
            <a:endParaRPr sz="1600"/>
          </a:p>
          <a:p>
            <a:pPr marL="1218565" lvl="1" indent="-397510">
              <a:spcBef>
                <a:spcPts val="0"/>
              </a:spcBef>
            </a:pPr>
            <a:r>
              <a:rPr lang="en-GB" sz="1600" b="1" dirty="0"/>
              <a:t>Experiment II</a:t>
            </a:r>
            <a:endParaRPr sz="1600"/>
          </a:p>
          <a:p>
            <a:pPr marL="1828165" lvl="2" indent="-397510">
              <a:spcBef>
                <a:spcPts val="0"/>
              </a:spcBef>
            </a:pPr>
            <a:r>
              <a:rPr lang="en-GB" sz="1600" dirty="0"/>
              <a:t>This time, instantaneous encoding-decoding were done using Huffman</a:t>
            </a:r>
            <a:endParaRPr sz="1600"/>
          </a:p>
          <a:p>
            <a:pPr marL="1218565" lvl="1" indent="-397510">
              <a:spcBef>
                <a:spcPts val="0"/>
              </a:spcBef>
            </a:pPr>
            <a:r>
              <a:rPr lang="en-GB" sz="1600" b="1" dirty="0"/>
              <a:t>Experiment I vs II</a:t>
            </a:r>
            <a:r>
              <a:rPr lang="en-GB" sz="1600" dirty="0"/>
              <a:t> were plotted to get an understanding of how Experiment I result  deviates from the practical optimum Huffman compression</a:t>
            </a:r>
            <a:endParaRPr sz="1600"/>
          </a:p>
          <a:p>
            <a:pPr marL="608965" indent="-414655"/>
            <a:r>
              <a:rPr lang="en-GB" sz="1600" b="1" dirty="0"/>
              <a:t>Huffman vs Shannon Fano</a:t>
            </a:r>
            <a:r>
              <a:rPr lang="en-GB" sz="1600" dirty="0"/>
              <a:t> plots were done to observe which of them on an average gave better results for compression</a:t>
            </a:r>
            <a:endParaRPr sz="1600"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Google Shape;344;p27"/>
          <p:cNvSpPr txBox="1">
            <a:spLocks noGrp="1"/>
          </p:cNvSpPr>
          <p:nvPr>
            <p:ph type="title"/>
          </p:nvPr>
        </p:nvSpPr>
        <p:spPr>
          <a:xfrm>
            <a:off x="1403400" y="17000"/>
            <a:ext cx="9385200" cy="1218800"/>
          </a:xfrm>
          <a:prstGeom prst="rect">
            <a:avLst/>
          </a:prstGeom>
        </p:spPr>
        <p:txBody>
          <a:bodyPr spcFirstLastPara="1" wrap="square" lIns="121900" tIns="121900" rIns="121900" bIns="121900" anchor="t" anchorCtr="0">
            <a:noAutofit/>
          </a:bodyPr>
          <a:lstStyle/>
          <a:p>
            <a:pPr algn="ctr"/>
            <a:r>
              <a:rPr lang="en-GB"/>
              <a:t>Shannon Fano Experiment Result:</a:t>
            </a:r>
            <a:endParaRPr lang="en-GB"/>
          </a:p>
        </p:txBody>
      </p:sp>
      <p:pic>
        <p:nvPicPr>
          <p:cNvPr id="345" name="Google Shape;345;p27"/>
          <p:cNvPicPr preferRelativeResize="0"/>
          <p:nvPr/>
        </p:nvPicPr>
        <p:blipFill rotWithShape="1">
          <a:blip r:embed="rId1"/>
          <a:srcRect l="5713" r="3878"/>
          <a:stretch>
            <a:fillRect/>
          </a:stretch>
        </p:blipFill>
        <p:spPr>
          <a:xfrm>
            <a:off x="1292800" y="1227500"/>
            <a:ext cx="9606400" cy="5215800"/>
          </a:xfrm>
          <a:prstGeom prst="rect">
            <a:avLst/>
          </a:prstGeom>
          <a:noFill/>
          <a:ln>
            <a:noFill/>
          </a:ln>
        </p:spPr>
      </p:pic>
      <p:pic>
        <p:nvPicPr>
          <p:cNvPr id="346" name="Google Shape;346;p27"/>
          <p:cNvPicPr preferRelativeResize="0"/>
          <p:nvPr/>
        </p:nvPicPr>
        <p:blipFill rotWithShape="1">
          <a:blip r:embed="rId2"/>
          <a:srcRect l="7460" t="4269" r="6295"/>
          <a:stretch>
            <a:fillRect/>
          </a:stretch>
        </p:blipFill>
        <p:spPr>
          <a:xfrm>
            <a:off x="839066" y="869218"/>
            <a:ext cx="10513869" cy="572916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4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1" name="Google Shape;351;p28"/>
          <p:cNvSpPr txBox="1">
            <a:spLocks noGrp="1"/>
          </p:cNvSpPr>
          <p:nvPr>
            <p:ph type="title"/>
          </p:nvPr>
        </p:nvSpPr>
        <p:spPr>
          <a:xfrm>
            <a:off x="389800" y="17000"/>
            <a:ext cx="11412400" cy="779200"/>
          </a:xfrm>
          <a:prstGeom prst="rect">
            <a:avLst/>
          </a:prstGeom>
        </p:spPr>
        <p:txBody>
          <a:bodyPr spcFirstLastPara="1" wrap="square" lIns="121900" tIns="121900" rIns="121900" bIns="121900" anchor="t" anchorCtr="0">
            <a:noAutofit/>
          </a:bodyPr>
          <a:lstStyle/>
          <a:p>
            <a:pPr algn="ctr"/>
            <a:r>
              <a:rPr lang="en-GB"/>
              <a:t>Huffman Experiment I (Cumulative Frequency):</a:t>
            </a:r>
            <a:endParaRPr lang="en-GB"/>
          </a:p>
        </p:txBody>
      </p:sp>
      <p:pic>
        <p:nvPicPr>
          <p:cNvPr id="352" name="Google Shape;352;p28"/>
          <p:cNvPicPr preferRelativeResize="0"/>
          <p:nvPr/>
        </p:nvPicPr>
        <p:blipFill rotWithShape="1">
          <a:blip r:embed="rId1"/>
          <a:srcRect l="6474" t="5118" r="5193" b="3649"/>
          <a:stretch>
            <a:fillRect/>
          </a:stretch>
        </p:blipFill>
        <p:spPr>
          <a:xfrm>
            <a:off x="1007601" y="1187034"/>
            <a:ext cx="10176799" cy="5159700"/>
          </a:xfrm>
          <a:prstGeom prst="rect">
            <a:avLst/>
          </a:prstGeom>
          <a:noFill/>
          <a:ln>
            <a:noFill/>
          </a:ln>
        </p:spPr>
      </p:pic>
      <p:pic>
        <p:nvPicPr>
          <p:cNvPr id="353" name="Google Shape;353;p28"/>
          <p:cNvPicPr preferRelativeResize="0"/>
          <p:nvPr/>
        </p:nvPicPr>
        <p:blipFill rotWithShape="1">
          <a:blip r:embed="rId2"/>
          <a:srcRect l="7035" t="4305" r="7683" b="4287"/>
          <a:stretch>
            <a:fillRect/>
          </a:stretch>
        </p:blipFill>
        <p:spPr>
          <a:xfrm>
            <a:off x="897400" y="897800"/>
            <a:ext cx="10397200" cy="547063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5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5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358" name="Google Shape;358;p29"/>
          <p:cNvSpPr txBox="1">
            <a:spLocks noGrp="1"/>
          </p:cNvSpPr>
          <p:nvPr>
            <p:ph type="title"/>
          </p:nvPr>
        </p:nvSpPr>
        <p:spPr>
          <a:xfrm>
            <a:off x="389800" y="17000"/>
            <a:ext cx="11412400" cy="779200"/>
          </a:xfrm>
          <a:prstGeom prst="rect">
            <a:avLst/>
          </a:prstGeom>
        </p:spPr>
        <p:txBody>
          <a:bodyPr spcFirstLastPara="1" wrap="square" lIns="121900" tIns="121900" rIns="121900" bIns="121900" anchor="t" anchorCtr="0">
            <a:noAutofit/>
          </a:bodyPr>
          <a:lstStyle/>
          <a:p>
            <a:pPr algn="ctr"/>
            <a:r>
              <a:rPr lang="en-GB"/>
              <a:t>Huffman Experiment II (Instantaneous):</a:t>
            </a:r>
            <a:endParaRPr lang="en-GB"/>
          </a:p>
        </p:txBody>
      </p:sp>
      <p:pic>
        <p:nvPicPr>
          <p:cNvPr id="359" name="Google Shape;359;p29"/>
          <p:cNvPicPr preferRelativeResize="0"/>
          <p:nvPr/>
        </p:nvPicPr>
        <p:blipFill rotWithShape="1">
          <a:blip r:embed="rId1"/>
          <a:srcRect l="6811" t="6036" r="5075" b="3186"/>
          <a:stretch>
            <a:fillRect/>
          </a:stretch>
        </p:blipFill>
        <p:spPr>
          <a:xfrm>
            <a:off x="987868" y="1137300"/>
            <a:ext cx="10150865" cy="5133768"/>
          </a:xfrm>
          <a:prstGeom prst="rect">
            <a:avLst/>
          </a:prstGeom>
          <a:noFill/>
          <a:ln>
            <a:noFill/>
          </a:ln>
        </p:spPr>
      </p:pic>
      <p:pic>
        <p:nvPicPr>
          <p:cNvPr id="360" name="Google Shape;360;p29"/>
          <p:cNvPicPr preferRelativeResize="0"/>
          <p:nvPr/>
        </p:nvPicPr>
        <p:blipFill rotWithShape="1">
          <a:blip r:embed="rId2"/>
          <a:srcRect l="7153" t="6010" r="7993" b="2506"/>
          <a:stretch>
            <a:fillRect/>
          </a:stretch>
        </p:blipFill>
        <p:spPr>
          <a:xfrm>
            <a:off x="923334" y="796200"/>
            <a:ext cx="10345333" cy="5474867"/>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5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6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Google Shape;365;p30"/>
          <p:cNvSpPr txBox="1">
            <a:spLocks noGrp="1"/>
          </p:cNvSpPr>
          <p:nvPr>
            <p:ph type="title"/>
          </p:nvPr>
        </p:nvSpPr>
        <p:spPr>
          <a:xfrm>
            <a:off x="389800" y="17000"/>
            <a:ext cx="11412400" cy="779200"/>
          </a:xfrm>
          <a:prstGeom prst="rect">
            <a:avLst/>
          </a:prstGeom>
        </p:spPr>
        <p:txBody>
          <a:bodyPr spcFirstLastPara="1" wrap="square" lIns="121900" tIns="121900" rIns="121900" bIns="121900" anchor="t" anchorCtr="0">
            <a:noAutofit/>
          </a:bodyPr>
          <a:lstStyle/>
          <a:p>
            <a:pPr algn="ctr"/>
            <a:r>
              <a:rPr lang="en-GB"/>
              <a:t>Huffman Experiment I vs II:</a:t>
            </a:r>
            <a:endParaRPr lang="en-GB"/>
          </a:p>
        </p:txBody>
      </p:sp>
      <p:pic>
        <p:nvPicPr>
          <p:cNvPr id="366" name="Google Shape;366;p30"/>
          <p:cNvPicPr preferRelativeResize="0"/>
          <p:nvPr/>
        </p:nvPicPr>
        <p:blipFill rotWithShape="1">
          <a:blip r:embed="rId1"/>
          <a:srcRect l="6040" t="8472" r="4610" b="4183"/>
          <a:stretch>
            <a:fillRect/>
          </a:stretch>
        </p:blipFill>
        <p:spPr>
          <a:xfrm>
            <a:off x="532683" y="1072467"/>
            <a:ext cx="11126636" cy="5339099"/>
          </a:xfrm>
          <a:prstGeom prst="rect">
            <a:avLst/>
          </a:prstGeom>
          <a:noFill/>
          <a:ln>
            <a:noFill/>
          </a:ln>
        </p:spPr>
      </p:pic>
      <p:pic>
        <p:nvPicPr>
          <p:cNvPr id="367" name="Google Shape;367;p30"/>
          <p:cNvPicPr preferRelativeResize="0"/>
          <p:nvPr/>
        </p:nvPicPr>
        <p:blipFill rotWithShape="1">
          <a:blip r:embed="rId2"/>
          <a:srcRect l="4371" t="7226" r="4362" b="3559"/>
          <a:stretch>
            <a:fillRect/>
          </a:stretch>
        </p:blipFill>
        <p:spPr>
          <a:xfrm>
            <a:off x="532667" y="1072467"/>
            <a:ext cx="11126667" cy="5339099"/>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6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6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p31"/>
          <p:cNvSpPr txBox="1">
            <a:spLocks noGrp="1"/>
          </p:cNvSpPr>
          <p:nvPr>
            <p:ph type="title"/>
          </p:nvPr>
        </p:nvSpPr>
        <p:spPr>
          <a:xfrm>
            <a:off x="1403400" y="-84600"/>
            <a:ext cx="9385200" cy="828800"/>
          </a:xfrm>
          <a:prstGeom prst="rect">
            <a:avLst/>
          </a:prstGeom>
        </p:spPr>
        <p:txBody>
          <a:bodyPr spcFirstLastPara="1" wrap="square" lIns="121900" tIns="121900" rIns="121900" bIns="121900" anchor="t" anchorCtr="0">
            <a:noAutofit/>
          </a:bodyPr>
          <a:lstStyle/>
          <a:p>
            <a:pPr algn="ctr"/>
            <a:r>
              <a:rPr lang="en-GB"/>
              <a:t>Shannon Fano vs Huffman (Instantaneous)</a:t>
            </a:r>
            <a:endParaRPr lang="en-GB"/>
          </a:p>
        </p:txBody>
      </p:sp>
      <p:pic>
        <p:nvPicPr>
          <p:cNvPr id="373" name="Google Shape;373;p31"/>
          <p:cNvPicPr preferRelativeResize="0"/>
          <p:nvPr/>
        </p:nvPicPr>
        <p:blipFill rotWithShape="1">
          <a:blip r:embed="rId1"/>
          <a:srcRect l="6189" t="5980" r="4501" b="2711"/>
          <a:stretch>
            <a:fillRect/>
          </a:stretch>
        </p:blipFill>
        <p:spPr>
          <a:xfrm>
            <a:off x="903883" y="983833"/>
            <a:ext cx="10384236" cy="5211568"/>
          </a:xfrm>
          <a:prstGeom prst="rect">
            <a:avLst/>
          </a:prstGeom>
          <a:noFill/>
          <a:ln>
            <a:noFill/>
          </a:ln>
        </p:spPr>
      </p:pic>
      <p:pic>
        <p:nvPicPr>
          <p:cNvPr id="374" name="Google Shape;374;p31"/>
          <p:cNvPicPr preferRelativeResize="0"/>
          <p:nvPr/>
        </p:nvPicPr>
        <p:blipFill rotWithShape="1">
          <a:blip r:embed="rId2"/>
          <a:srcRect l="8209" t="6441" r="7416" b="2574"/>
          <a:stretch>
            <a:fillRect/>
          </a:stretch>
        </p:blipFill>
        <p:spPr>
          <a:xfrm>
            <a:off x="903867" y="821934"/>
            <a:ext cx="10432768" cy="54449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7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7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79" name="Google Shape;379;p32"/>
          <p:cNvSpPr txBox="1">
            <a:spLocks noGrp="1"/>
          </p:cNvSpPr>
          <p:nvPr>
            <p:ph type="title"/>
          </p:nvPr>
        </p:nvSpPr>
        <p:spPr>
          <a:xfrm>
            <a:off x="1730000" y="118600"/>
            <a:ext cx="9385200" cy="1218800"/>
          </a:xfrm>
          <a:prstGeom prst="rect">
            <a:avLst/>
          </a:prstGeom>
        </p:spPr>
        <p:txBody>
          <a:bodyPr spcFirstLastPara="1" wrap="square" lIns="121900" tIns="121900" rIns="121900" bIns="121900" anchor="t" anchorCtr="0">
            <a:noAutofit/>
          </a:bodyPr>
          <a:lstStyle/>
          <a:p>
            <a:r>
              <a:rPr lang="en-GB"/>
              <a:t>Observations :</a:t>
            </a:r>
            <a:endParaRPr lang="en-GB"/>
          </a:p>
        </p:txBody>
      </p:sp>
      <p:sp>
        <p:nvSpPr>
          <p:cNvPr id="380" name="Google Shape;380;p32"/>
          <p:cNvSpPr txBox="1">
            <a:spLocks noGrp="1"/>
          </p:cNvSpPr>
          <p:nvPr>
            <p:ph type="body" idx="1"/>
          </p:nvPr>
        </p:nvSpPr>
        <p:spPr>
          <a:xfrm>
            <a:off x="1730000" y="667667"/>
            <a:ext cx="9385200" cy="5819600"/>
          </a:xfrm>
          <a:prstGeom prst="rect">
            <a:avLst/>
          </a:prstGeom>
        </p:spPr>
        <p:txBody>
          <a:bodyPr spcFirstLastPara="1" wrap="square" lIns="121900" tIns="121900" rIns="121900" bIns="121900" anchor="t" anchorCtr="0">
            <a:noAutofit/>
          </a:bodyPr>
          <a:lstStyle/>
          <a:p>
            <a:pPr marL="608965" indent="-405765">
              <a:lnSpc>
                <a:spcPct val="150000"/>
              </a:lnSpc>
              <a:buSzPts val="1200"/>
              <a:buAutoNum type="arabicPeriod"/>
            </a:pPr>
            <a:r>
              <a:rPr lang="en-GB" sz="1600" b="1" dirty="0"/>
              <a:t>Compression Ratio: </a:t>
            </a:r>
            <a:r>
              <a:rPr lang="en-GB" sz="1600" dirty="0"/>
              <a:t>Huffman coding generally achieves better compression ratios compared to Shannon-Fano. This is because Huffman coding generates the most efficient code words for each symbol based on their frequency of occurrence using optimal merge pattern, whereas Shannon-Fano uses a divide-and-conquer approach that may not always result in the optimal code words.</a:t>
            </a:r>
            <a:endParaRPr lang="en-US" sz="1600" dirty="0"/>
          </a:p>
          <a:p>
            <a:pPr marL="608965" indent="-405765">
              <a:lnSpc>
                <a:spcPct val="150000"/>
              </a:lnSpc>
              <a:buSzPts val="1200"/>
              <a:buAutoNum type="arabicPeriod"/>
            </a:pPr>
            <a:r>
              <a:rPr lang="en-GB" sz="1600" b="1" dirty="0"/>
              <a:t>Optimal substructure: </a:t>
            </a:r>
            <a:endParaRPr sz="1600" b="1"/>
          </a:p>
          <a:p>
            <a:pPr marL="1218565" lvl="1" indent="-389255">
              <a:lnSpc>
                <a:spcPct val="150000"/>
              </a:lnSpc>
              <a:spcBef>
                <a:spcPts val="0"/>
              </a:spcBef>
              <a:buSzPts val="1000"/>
              <a:buAutoNum type="alphaLcPeriod"/>
            </a:pPr>
            <a:r>
              <a:rPr lang="en-GB" sz="1300" dirty="0"/>
              <a:t>In </a:t>
            </a:r>
            <a:r>
              <a:rPr lang="en-GB" sz="1300" b="1" dirty="0"/>
              <a:t>Huffman coding</a:t>
            </a:r>
            <a:r>
              <a:rPr lang="en-GB" sz="1300" dirty="0"/>
              <a:t>, the optimal prefix codes for a given set of symbols can be obtained by combining the optimal prefix codes of its subsets of symbols. So Huffman algorithm is able to find the optimal prefix code for a set of symbols by solving smaller subproblems.</a:t>
            </a:r>
            <a:endParaRPr sz="1300" dirty="0"/>
          </a:p>
          <a:p>
            <a:pPr marL="1218565" lvl="1" indent="-389255">
              <a:lnSpc>
                <a:spcPct val="150000"/>
              </a:lnSpc>
              <a:spcBef>
                <a:spcPts val="0"/>
              </a:spcBef>
              <a:buSzPts val="1000"/>
              <a:buAutoNum type="alphaLcPeriod"/>
            </a:pPr>
            <a:r>
              <a:rPr lang="en-GB" sz="1300" b="1" dirty="0"/>
              <a:t>Shannon-Fano coding</a:t>
            </a:r>
            <a:r>
              <a:rPr lang="en-GB" sz="1300" dirty="0"/>
              <a:t> does not exhibit optimal substructure because it uses a divide-and-conquer approach that may not result in the optimal code words for each symbol.</a:t>
            </a:r>
            <a:endParaRPr sz="1300" dirty="0"/>
          </a:p>
          <a:p>
            <a:pPr marL="608965" indent="-405765">
              <a:lnSpc>
                <a:spcPct val="150000"/>
              </a:lnSpc>
              <a:buSzPts val="1200"/>
              <a:buAutoNum type="arabicPeriod"/>
            </a:pPr>
            <a:r>
              <a:rPr lang="en-GB" sz="1600" b="1" dirty="0"/>
              <a:t>Greedy Choice Property:</a:t>
            </a:r>
            <a:endParaRPr sz="1600" b="1" dirty="0"/>
          </a:p>
          <a:p>
            <a:pPr marL="1218565" lvl="1" indent="-389255">
              <a:lnSpc>
                <a:spcPct val="150000"/>
              </a:lnSpc>
              <a:spcBef>
                <a:spcPts val="0"/>
              </a:spcBef>
              <a:buSzPts val="1000"/>
              <a:buAutoNum type="alphaLcPeriod"/>
            </a:pPr>
            <a:r>
              <a:rPr lang="en-GB" sz="1300" dirty="0"/>
              <a:t>At each step, Huffman coding selects the two symbols with the lowest probabilities and merges them into a single node. This greedy choice ensures that the optimal prefix codes are obtained for the entire set of symbols.</a:t>
            </a:r>
            <a:endParaRPr sz="1300" dirty="0"/>
          </a:p>
          <a:p>
            <a:pPr marL="1218565" lvl="1" indent="-389255">
              <a:lnSpc>
                <a:spcPct val="150000"/>
              </a:lnSpc>
              <a:spcBef>
                <a:spcPts val="0"/>
              </a:spcBef>
              <a:buSzPts val="1000"/>
              <a:buAutoNum type="alphaLcPeriod"/>
            </a:pPr>
            <a:r>
              <a:rPr lang="en-GB" sz="1300" dirty="0"/>
              <a:t>At each step, Shannon-Fano coding splits the remaining symbols into two groups based on their probabilities, and assigns a 0 or 1 bit to each group. This greedy choice may not always result in the optimal prefix codes for the entire set of symbols.</a:t>
            </a:r>
            <a:endParaRPr sz="1300"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63039" y="267195"/>
            <a:ext cx="10668000" cy="1524000"/>
          </a:xfrm>
        </p:spPr>
        <p:txBody>
          <a:bodyPr/>
          <a:lstStyle/>
          <a:p>
            <a:r>
              <a:rPr lang="en-US" b="1" cap="all" dirty="0">
                <a:ea typeface="+mj-lt"/>
                <a:cs typeface="+mj-lt"/>
              </a:rPr>
              <a:t>PART - III</a:t>
            </a:r>
            <a:endParaRPr lang="en-US" dirty="0"/>
          </a:p>
        </p:txBody>
      </p:sp>
      <p:sp>
        <p:nvSpPr>
          <p:cNvPr id="3" name="Content Placeholder 2"/>
          <p:cNvSpPr>
            <a:spLocks noGrp="1"/>
          </p:cNvSpPr>
          <p:nvPr>
            <p:ph idx="1"/>
          </p:nvPr>
        </p:nvSpPr>
        <p:spPr>
          <a:xfrm>
            <a:off x="564078" y="1524000"/>
            <a:ext cx="10964883" cy="4253511"/>
          </a:xfrm>
        </p:spPr>
        <p:txBody>
          <a:bodyPr vert="horz" lIns="91440" tIns="45720" rIns="91440" bIns="45720" rtlCol="0" anchor="t">
            <a:normAutofit fontScale="92500" lnSpcReduction="20000"/>
          </a:bodyPr>
          <a:lstStyle/>
          <a:p>
            <a:pPr>
              <a:lnSpc>
                <a:spcPct val="100000"/>
              </a:lnSpc>
              <a:spcBef>
                <a:spcPts val="0"/>
              </a:spcBef>
            </a:pPr>
            <a:r>
              <a:rPr lang="en-US" dirty="0">
                <a:ea typeface="+mn-lt"/>
                <a:cs typeface="+mn-lt"/>
              </a:rPr>
              <a:t>3. We need to scale up the things - from toy problems to real life problems. For this, you need to study some large datasets provided by reputed Universities, like </a:t>
            </a:r>
            <a:endParaRPr lang="en-US" dirty="0">
              <a:ea typeface="+mn-lt"/>
              <a:cs typeface="+mn-lt"/>
            </a:endParaRPr>
          </a:p>
          <a:p>
            <a:pPr>
              <a:lnSpc>
                <a:spcPct val="100000"/>
              </a:lnSpc>
              <a:spcBef>
                <a:spcPts val="0"/>
              </a:spcBef>
            </a:pPr>
            <a:r>
              <a:rPr lang="en-US" b="1" dirty="0">
                <a:ea typeface="+mn-lt"/>
                <a:cs typeface="+mn-lt"/>
              </a:rPr>
              <a:t>(a) SNAP -</a:t>
            </a:r>
            <a:r>
              <a:rPr lang="en-US" dirty="0">
                <a:ea typeface="+mn-lt"/>
                <a:cs typeface="+mn-lt"/>
              </a:rPr>
              <a:t> Stanford Network Analysis Project - datasets collected by Stanford University.</a:t>
            </a:r>
            <a:endParaRPr lang="en-US" dirty="0">
              <a:ea typeface="+mn-lt"/>
              <a:cs typeface="+mn-lt"/>
            </a:endParaRPr>
          </a:p>
          <a:p>
            <a:pPr>
              <a:lnSpc>
                <a:spcPct val="100000"/>
              </a:lnSpc>
              <a:spcBef>
                <a:spcPts val="0"/>
              </a:spcBef>
            </a:pPr>
            <a:r>
              <a:rPr lang="en-US" b="1" dirty="0">
                <a:ea typeface="+mn-lt"/>
                <a:cs typeface="+mn-lt"/>
              </a:rPr>
              <a:t>(b) KONECT -</a:t>
            </a:r>
            <a:r>
              <a:rPr lang="en-US" dirty="0">
                <a:ea typeface="+mn-lt"/>
                <a:cs typeface="+mn-lt"/>
              </a:rPr>
              <a:t> Koblenz Network Collection - datasets compiled by Koblenz University, Deutschland (Germany).</a:t>
            </a:r>
            <a:endParaRPr lang="en-US" dirty="0">
              <a:ea typeface="+mn-lt"/>
              <a:cs typeface="+mn-lt"/>
            </a:endParaRPr>
          </a:p>
          <a:p>
            <a:pPr>
              <a:lnSpc>
                <a:spcPct val="100000"/>
              </a:lnSpc>
              <a:spcBef>
                <a:spcPts val="0"/>
              </a:spcBef>
            </a:pPr>
            <a:endParaRPr lang="en-US" dirty="0">
              <a:ea typeface="+mn-lt"/>
              <a:cs typeface="+mn-lt"/>
            </a:endParaRPr>
          </a:p>
          <a:p>
            <a:pPr>
              <a:lnSpc>
                <a:spcPct val="100000"/>
              </a:lnSpc>
              <a:spcBef>
                <a:spcPts val="0"/>
              </a:spcBef>
            </a:pPr>
            <a:r>
              <a:rPr lang="en-US" dirty="0">
                <a:ea typeface="+mn-lt"/>
                <a:cs typeface="+mn-lt"/>
              </a:rPr>
              <a:t>First study and feel the vastness of these networks from the dynamic and disjoint set operations point of view. Then try to implement graph algorithms like </a:t>
            </a:r>
            <a:r>
              <a:rPr lang="en-US" b="1" dirty="0">
                <a:ea typeface="+mn-lt"/>
                <a:cs typeface="+mn-lt"/>
              </a:rPr>
              <a:t>Connected Components</a:t>
            </a:r>
            <a:r>
              <a:rPr lang="en-US" dirty="0">
                <a:ea typeface="+mn-lt"/>
                <a:cs typeface="+mn-lt"/>
              </a:rPr>
              <a:t> and </a:t>
            </a:r>
            <a:r>
              <a:rPr lang="en-US" b="1" dirty="0">
                <a:ea typeface="+mn-lt"/>
                <a:cs typeface="+mn-lt"/>
              </a:rPr>
              <a:t>Minimum Spanning Tree</a:t>
            </a:r>
            <a:r>
              <a:rPr lang="en-US" dirty="0">
                <a:ea typeface="+mn-lt"/>
                <a:cs typeface="+mn-lt"/>
              </a:rPr>
              <a:t> using appropriate data structure for these datasets.</a:t>
            </a:r>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286987"/>
            <a:ext cx="10668000" cy="277091"/>
          </a:xfrm>
        </p:spPr>
        <p:txBody>
          <a:bodyPr>
            <a:normAutofit fontScale="90000"/>
          </a:bodyPr>
          <a:lstStyle/>
          <a:p>
            <a:r>
              <a:rPr lang="en-US" dirty="0"/>
              <a:t>Polygon Triangulation Problem</a:t>
            </a:r>
            <a:endParaRPr lang="en-US" dirty="0"/>
          </a:p>
        </p:txBody>
      </p:sp>
      <p:sp>
        <p:nvSpPr>
          <p:cNvPr id="3" name="Content Placeholder 2"/>
          <p:cNvSpPr>
            <a:spLocks noGrp="1"/>
          </p:cNvSpPr>
          <p:nvPr>
            <p:ph idx="1"/>
          </p:nvPr>
        </p:nvSpPr>
        <p:spPr>
          <a:xfrm>
            <a:off x="762000" y="890650"/>
            <a:ext cx="10668000" cy="5183745"/>
          </a:xfrm>
        </p:spPr>
        <p:txBody>
          <a:bodyPr vert="horz" lIns="91440" tIns="45720" rIns="91440" bIns="45720" rtlCol="0" anchor="t">
            <a:normAutofit fontScale="92500"/>
          </a:bodyPr>
          <a:lstStyle/>
          <a:p>
            <a:r>
              <a:rPr lang="en-US" dirty="0">
                <a:solidFill>
                  <a:srgbClr val="FFFFFF">
                    <a:alpha val="70000"/>
                  </a:srgbClr>
                </a:solidFill>
              </a:rPr>
              <a:t>Polygon triangulation problem is a famous computational geometry problem that tells us to find the minimum cost of triangulation.</a:t>
            </a:r>
            <a:endParaRPr lang="en-US" dirty="0">
              <a:solidFill>
                <a:srgbClr val="FFFFFF">
                  <a:alpha val="70000"/>
                </a:srgbClr>
              </a:solidFill>
            </a:endParaRPr>
          </a:p>
          <a:p>
            <a:r>
              <a:rPr lang="en-US" dirty="0">
                <a:solidFill>
                  <a:srgbClr val="FFFFFF">
                    <a:alpha val="70000"/>
                  </a:srgbClr>
                </a:solidFill>
              </a:rPr>
              <a:t>Triangulation refers to process of breaking the polygon to a number of triangles by drawing diagonals between non-adjacent vertices such that no two diagonals intersect.</a:t>
            </a:r>
            <a:endParaRPr lang="en-US" dirty="0">
              <a:solidFill>
                <a:srgbClr val="FFFFFF">
                  <a:alpha val="70000"/>
                </a:srgbClr>
              </a:solidFill>
            </a:endParaRPr>
          </a:p>
          <a:p>
            <a:r>
              <a:rPr lang="en-US" dirty="0">
                <a:solidFill>
                  <a:srgbClr val="FFFFFF">
                    <a:alpha val="70000"/>
                  </a:srgbClr>
                </a:solidFill>
              </a:rPr>
              <a:t>Cost refers to the cost of triangulation that is the sum of perimeters of all the triangles formed after triangulation has been done.</a:t>
            </a:r>
            <a:endParaRPr lang="en-US" dirty="0">
              <a:solidFill>
                <a:srgbClr val="FFFFFF">
                  <a:alpha val="70000"/>
                </a:srgbClr>
              </a:solidFill>
            </a:endParaRPr>
          </a:p>
          <a:p>
            <a:r>
              <a:rPr lang="en-US" dirty="0">
                <a:solidFill>
                  <a:srgbClr val="FFFFFF">
                    <a:alpha val="70000"/>
                  </a:srgbClr>
                </a:solidFill>
              </a:rPr>
              <a:t>For more we can refer </a:t>
            </a:r>
            <a:r>
              <a:rPr lang="en-US" dirty="0">
                <a:solidFill>
                  <a:srgbClr val="FFFFFF">
                    <a:alpha val="70000"/>
                  </a:srgbClr>
                </a:solidFill>
                <a:hlinkClick r:id="rId1"/>
              </a:rPr>
              <a:t>here</a:t>
            </a:r>
            <a:endParaRPr lang="en-US" dirty="0">
              <a:solidFill>
                <a:srgbClr val="FFFFFF">
                  <a:alpha val="70000"/>
                </a:srgbClr>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2623" y="188026"/>
            <a:ext cx="10668000" cy="1078676"/>
          </a:xfrm>
        </p:spPr>
        <p:txBody>
          <a:bodyPr/>
          <a:lstStyle/>
          <a:p>
            <a:r>
              <a:rPr lang="en-US" b="1" cap="all" dirty="0">
                <a:ea typeface="+mj-lt"/>
                <a:cs typeface="+mj-lt"/>
              </a:rPr>
              <a:t>The concepts</a:t>
            </a:r>
            <a:endParaRPr lang="en-US" dirty="0"/>
          </a:p>
        </p:txBody>
      </p:sp>
      <p:sp>
        <p:nvSpPr>
          <p:cNvPr id="3" name="Content Placeholder 2"/>
          <p:cNvSpPr>
            <a:spLocks noGrp="1"/>
          </p:cNvSpPr>
          <p:nvPr>
            <p:ph idx="1"/>
          </p:nvPr>
        </p:nvSpPr>
        <p:spPr>
          <a:xfrm>
            <a:off x="762000" y="1187533"/>
            <a:ext cx="10668000" cy="4916550"/>
          </a:xfrm>
        </p:spPr>
        <p:txBody>
          <a:bodyPr vert="horz" lIns="91440" tIns="45720" rIns="91440" bIns="45720" rtlCol="0" anchor="t">
            <a:noAutofit/>
          </a:bodyPr>
          <a:lstStyle/>
          <a:p>
            <a:r>
              <a:rPr lang="en-US" sz="2400" b="1" dirty="0">
                <a:ea typeface="+mn-lt"/>
                <a:cs typeface="+mn-lt"/>
              </a:rPr>
              <a:t>Minimum Spanning Tree (MST) is a concept in graph theory that refers to a subset of edges of a connected, weighted graph that connects all the vertices together without any cycles and with the minimum possible total edge weight. In other words, an MST is a tree (i.e., a connected graph without cycles) that spans (i.e., covers) all the vertices of a graph with the minimum possible total weight.</a:t>
            </a:r>
            <a:endParaRPr lang="en-US" sz="2400" b="1" dirty="0">
              <a:solidFill>
                <a:srgbClr val="FFFFFF">
                  <a:alpha val="70000"/>
                </a:srgbClr>
              </a:solidFill>
              <a:ea typeface="+mn-lt"/>
              <a:cs typeface="+mn-lt"/>
            </a:endParaRPr>
          </a:p>
          <a:p>
            <a:r>
              <a:rPr lang="en-US" sz="2400" b="1" dirty="0">
                <a:ea typeface="+mn-lt"/>
                <a:cs typeface="+mn-lt"/>
              </a:rPr>
              <a:t>Connected components refer to the subgraphs of a graph that are connected (i.e., there is a path between any two vertices) and cannot be further divided into smaller connected subgraphs. In other words, a connected component is a maximal subgraph in which every vertex is reachable from any other vertex.</a:t>
            </a:r>
            <a:endParaRPr lang="en-US" sz="2400" b="1" dirty="0">
              <a:solidFill>
                <a:srgbClr val="FFFFFF">
                  <a:alpha val="70000"/>
                </a:srgbClr>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MEMBERSHIP FILE"/>
          <p:cNvSpPr txBox="1">
            <a:spLocks noGrp="1"/>
          </p:cNvSpPr>
          <p:nvPr>
            <p:ph type="body" sz="quarter" idx="1"/>
          </p:nvPr>
        </p:nvSpPr>
        <p:spPr>
          <a:xfrm>
            <a:off x="22866" y="542907"/>
            <a:ext cx="3209994" cy="646173"/>
          </a:xfrm>
          <a:prstGeom prst="rect">
            <a:avLst/>
          </a:prstGeom>
        </p:spPr>
        <p:txBody>
          <a:bodyPr/>
          <a:lstStyle>
            <a:lvl1pPr marL="635000" indent="-635000">
              <a:buBlip>
                <a:blip r:embed="rId1"/>
              </a:buBlip>
              <a:defRPr sz="4500" spc="45"/>
            </a:lvl1pPr>
          </a:lstStyle>
          <a:p>
            <a:r>
              <a:t>MEMBERSHIP FILE</a:t>
            </a:r>
          </a:p>
        </p:txBody>
      </p:sp>
      <p:sp>
        <p:nvSpPr>
          <p:cNvPr id="245" name="SAMPLE DATA"/>
          <p:cNvSpPr txBox="1">
            <a:spLocks noGrp="1"/>
          </p:cNvSpPr>
          <p:nvPr>
            <p:ph type="title"/>
          </p:nvPr>
        </p:nvSpPr>
        <p:spPr>
          <a:xfrm>
            <a:off x="10483" y="-57942"/>
            <a:ext cx="5834357" cy="562562"/>
          </a:xfrm>
          <a:prstGeom prst="rect">
            <a:avLst/>
          </a:prstGeom>
        </p:spPr>
        <p:txBody>
          <a:bodyPr lIns="50800" tIns="50800" rIns="50800" bIns="50800" anchor="t">
            <a:normAutofit/>
          </a:bodyPr>
          <a:lstStyle>
            <a:lvl1pPr defTabSz="397510">
              <a:defRPr sz="6120" spc="183"/>
            </a:lvl1pPr>
          </a:lstStyle>
          <a:p>
            <a:r>
              <a:rPr sz="2400" dirty="0"/>
              <a:t>SAMPLE DATA</a:t>
            </a:r>
            <a:endParaRPr sz="2400" dirty="0"/>
          </a:p>
        </p:txBody>
      </p:sp>
      <p:sp>
        <p:nvSpPr>
          <p:cNvPr id="246" name="CONNECTIVITY FILE"/>
          <p:cNvSpPr txBox="1"/>
          <p:nvPr/>
        </p:nvSpPr>
        <p:spPr>
          <a:xfrm>
            <a:off x="3430805" y="547567"/>
            <a:ext cx="3209994" cy="646173"/>
          </a:xfrm>
          <a:prstGeom prst="rect">
            <a:avLst/>
          </a:prstGeom>
          <a:ln w="12700">
            <a:miter lim="400000"/>
          </a:ln>
        </p:spPr>
        <p:txBody>
          <a:bodyPr lIns="25400" tIns="25400" rIns="25400" bIns="25400">
            <a:normAutofit/>
          </a:bodyPr>
          <a:lstStyle>
            <a:lvl1pPr marL="609600" indent="-609600" algn="l" defTabSz="341630">
              <a:spcBef>
                <a:spcPts val="4100"/>
              </a:spcBef>
              <a:buSzPct val="100000"/>
              <a:buBlip>
                <a:blip r:embed="rId1"/>
              </a:buBlip>
              <a:defRPr sz="4320" b="1" spc="43">
                <a:solidFill>
                  <a:schemeClr val="accent1">
                    <a:satOff val="36598"/>
                    <a:lumOff val="-17225"/>
                  </a:schemeClr>
                </a:solidFill>
                <a:latin typeface="+mn-lt"/>
                <a:ea typeface="+mn-ea"/>
                <a:cs typeface="+mn-cs"/>
                <a:sym typeface="Graphik"/>
              </a:defRPr>
            </a:lvl1pPr>
          </a:lstStyle>
          <a:p>
            <a:r>
              <a:rPr sz="2160"/>
              <a:t>CONNECTIVITY FILE</a:t>
            </a:r>
            <a:endParaRPr sz="2160"/>
          </a:p>
        </p:txBody>
      </p:sp>
      <p:pic>
        <p:nvPicPr>
          <p:cNvPr id="247" name="Screenshot 2023-03-27 at 10.05.29 PM.png" descr="Screenshot 2023-03-27 at 10.05.29 PM.png"/>
          <p:cNvPicPr>
            <a:picLocks noChangeAspect="1"/>
          </p:cNvPicPr>
          <p:nvPr/>
        </p:nvPicPr>
        <p:blipFill>
          <a:blip r:embed="rId2"/>
          <a:stretch>
            <a:fillRect/>
          </a:stretch>
        </p:blipFill>
        <p:spPr>
          <a:xfrm>
            <a:off x="22866" y="1378746"/>
            <a:ext cx="3209994" cy="4279992"/>
          </a:xfrm>
          <a:prstGeom prst="rect">
            <a:avLst/>
          </a:prstGeom>
          <a:ln w="12700">
            <a:miter lim="400000"/>
            <a:headEnd/>
            <a:tailEnd/>
          </a:ln>
        </p:spPr>
      </p:pic>
      <p:pic>
        <p:nvPicPr>
          <p:cNvPr id="248" name="Screenshot 2023-03-27 at 10.05.56 PM.png" descr="Screenshot 2023-03-27 at 10.05.56 PM.png"/>
          <p:cNvPicPr>
            <a:picLocks noChangeAspect="1"/>
          </p:cNvPicPr>
          <p:nvPr/>
        </p:nvPicPr>
        <p:blipFill>
          <a:blip r:embed="rId3"/>
          <a:stretch>
            <a:fillRect/>
          </a:stretch>
        </p:blipFill>
        <p:spPr>
          <a:xfrm>
            <a:off x="3402705" y="1382812"/>
            <a:ext cx="3209994" cy="4279991"/>
          </a:xfrm>
          <a:prstGeom prst="rect">
            <a:avLst/>
          </a:prstGeom>
          <a:ln w="12700">
            <a:miter lim="400000"/>
            <a:headEnd/>
            <a:tailEnd/>
          </a:ln>
        </p:spPr>
      </p:pic>
      <p:sp>
        <p:nvSpPr>
          <p:cNvPr id="249" name="MINIMUM SPANNING TREE (MST) O/P"/>
          <p:cNvSpPr txBox="1"/>
          <p:nvPr/>
        </p:nvSpPr>
        <p:spPr>
          <a:xfrm>
            <a:off x="6925940" y="2652986"/>
            <a:ext cx="5220883" cy="989227"/>
          </a:xfrm>
          <a:prstGeom prst="rect">
            <a:avLst/>
          </a:prstGeom>
          <a:ln w="12700">
            <a:miter lim="400000"/>
          </a:ln>
        </p:spPr>
        <p:txBody>
          <a:bodyPr lIns="25400" tIns="25400" rIns="25400" bIns="25400">
            <a:normAutofit/>
          </a:bodyPr>
          <a:lstStyle>
            <a:lvl1pPr marL="635000" indent="-635000" algn="l">
              <a:spcBef>
                <a:spcPts val="4300"/>
              </a:spcBef>
              <a:buSzPct val="100000"/>
              <a:buBlip>
                <a:blip r:embed="rId1"/>
              </a:buBlip>
              <a:defRPr sz="4500" b="1" spc="45">
                <a:solidFill>
                  <a:schemeClr val="accent1">
                    <a:satOff val="36598"/>
                    <a:lumOff val="-17225"/>
                  </a:schemeClr>
                </a:solidFill>
                <a:latin typeface="+mn-lt"/>
                <a:ea typeface="+mn-ea"/>
                <a:cs typeface="+mn-cs"/>
                <a:sym typeface="Graphik"/>
              </a:defRPr>
            </a:lvl1pPr>
          </a:lstStyle>
          <a:p>
            <a:r>
              <a:rPr sz="2250"/>
              <a:t>MINIMUM SPANNING TREE (MST) O/P</a:t>
            </a:r>
            <a:endParaRPr sz="2250"/>
          </a:p>
        </p:txBody>
      </p:sp>
      <p:pic>
        <p:nvPicPr>
          <p:cNvPr id="250" name="Screenshot 2023-03-27 at 10.07.34 PM.png" descr="Screenshot 2023-03-27 at 10.07.34 PM.png"/>
          <p:cNvPicPr>
            <a:picLocks noChangeAspect="1"/>
          </p:cNvPicPr>
          <p:nvPr/>
        </p:nvPicPr>
        <p:blipFill>
          <a:blip r:embed="rId4"/>
          <a:stretch>
            <a:fillRect/>
          </a:stretch>
        </p:blipFill>
        <p:spPr>
          <a:xfrm>
            <a:off x="6940981" y="3538214"/>
            <a:ext cx="5062445" cy="2728096"/>
          </a:xfrm>
          <a:prstGeom prst="rect">
            <a:avLst/>
          </a:prstGeom>
          <a:ln w="12700">
            <a:miter lim="400000"/>
            <a:headEnd/>
            <a:tailEnd/>
          </a:ln>
        </p:spPr>
      </p:pic>
      <p:pic>
        <p:nvPicPr>
          <p:cNvPr id="251" name="Screenshot 2023-03-27 at 10.08.03 PM.png" descr="Screenshot 2023-03-27 at 10.08.03 PM.png"/>
          <p:cNvPicPr>
            <a:picLocks noChangeAspect="1"/>
          </p:cNvPicPr>
          <p:nvPr/>
        </p:nvPicPr>
        <p:blipFill>
          <a:blip r:embed="rId5"/>
          <a:stretch>
            <a:fillRect/>
          </a:stretch>
        </p:blipFill>
        <p:spPr>
          <a:xfrm>
            <a:off x="6958188" y="1039481"/>
            <a:ext cx="5220883" cy="1549054"/>
          </a:xfrm>
          <a:prstGeom prst="rect">
            <a:avLst/>
          </a:prstGeom>
          <a:ln w="12700">
            <a:miter lim="400000"/>
            <a:headEnd/>
            <a:tailEnd/>
          </a:ln>
        </p:spPr>
      </p:pic>
      <p:sp>
        <p:nvSpPr>
          <p:cNvPr id="252" name="CONNECTED COMPONENTS O/P"/>
          <p:cNvSpPr txBox="1"/>
          <p:nvPr/>
        </p:nvSpPr>
        <p:spPr>
          <a:xfrm>
            <a:off x="6995633" y="542907"/>
            <a:ext cx="5145992" cy="646173"/>
          </a:xfrm>
          <a:prstGeom prst="rect">
            <a:avLst/>
          </a:prstGeom>
          <a:ln w="12700">
            <a:miter lim="400000"/>
          </a:ln>
        </p:spPr>
        <p:txBody>
          <a:bodyPr lIns="25400" tIns="25400" rIns="25400" bIns="25400">
            <a:normAutofit/>
          </a:bodyPr>
          <a:lstStyle>
            <a:lvl1pPr marL="635000" indent="-635000" algn="l">
              <a:spcBef>
                <a:spcPts val="4300"/>
              </a:spcBef>
              <a:buSzPct val="100000"/>
              <a:buBlip>
                <a:blip r:embed="rId1"/>
              </a:buBlip>
              <a:defRPr sz="4500" b="1" spc="45">
                <a:solidFill>
                  <a:schemeClr val="accent1">
                    <a:satOff val="36598"/>
                    <a:lumOff val="-17225"/>
                  </a:schemeClr>
                </a:solidFill>
                <a:latin typeface="+mn-lt"/>
                <a:ea typeface="+mn-ea"/>
                <a:cs typeface="+mn-cs"/>
                <a:sym typeface="Graphik"/>
              </a:defRPr>
            </a:lvl1pPr>
          </a:lstStyle>
          <a:p>
            <a:r>
              <a:rPr sz="2250"/>
              <a:t>CONNECTED COMPONENTS O/P</a:t>
            </a:r>
            <a:endParaRPr sz="2250"/>
          </a:p>
        </p:txBody>
      </p:sp>
      <p:sp>
        <p:nvSpPr>
          <p:cNvPr id="253" name="OUTPUTS"/>
          <p:cNvSpPr txBox="1"/>
          <p:nvPr/>
        </p:nvSpPr>
        <p:spPr>
          <a:xfrm>
            <a:off x="6823669" y="-57942"/>
            <a:ext cx="5834357" cy="562562"/>
          </a:xfrm>
          <a:prstGeom prst="rect">
            <a:avLst/>
          </a:prstGeom>
          <a:ln w="12700">
            <a:miter lim="400000"/>
          </a:ln>
        </p:spPr>
        <p:txBody>
          <a:bodyPr lIns="25400" tIns="25400" rIns="25400" bIns="25400">
            <a:normAutofit/>
          </a:bodyPr>
          <a:lstStyle>
            <a:lvl1pPr defTabSz="397510">
              <a:lnSpc>
                <a:spcPct val="90000"/>
              </a:lnSpc>
              <a:defRPr sz="6120" b="1" cap="all" spc="183">
                <a:solidFill>
                  <a:schemeClr val="accent6"/>
                </a:solidFill>
                <a:latin typeface="+mn-lt"/>
                <a:ea typeface="+mn-ea"/>
                <a:cs typeface="+mn-cs"/>
                <a:sym typeface="Graphik"/>
              </a:defRPr>
            </a:lvl1pPr>
          </a:lstStyle>
          <a:p>
            <a:r>
              <a:rPr sz="3060"/>
              <a:t>OUTPUTS</a:t>
            </a:r>
            <a:endParaRPr sz="3060"/>
          </a:p>
        </p:txBody>
      </p:sp>
      <p:sp>
        <p:nvSpPr>
          <p:cNvPr id="254" name="^ TESTING THE ALGORITHMS ON A SAMPLE TOY DATASET ^"/>
          <p:cNvSpPr txBox="1"/>
          <p:nvPr/>
        </p:nvSpPr>
        <p:spPr>
          <a:xfrm>
            <a:off x="10483" y="6337519"/>
            <a:ext cx="12117887" cy="524227"/>
          </a:xfrm>
          <a:prstGeom prst="rect">
            <a:avLst/>
          </a:prstGeom>
          <a:ln w="12700">
            <a:miter lim="400000"/>
          </a:ln>
        </p:spPr>
        <p:txBody>
          <a:bodyPr lIns="25400" tIns="25400" rIns="25400" bIns="25400">
            <a:normAutofit/>
          </a:bodyPr>
          <a:lstStyle>
            <a:lvl1pPr defTabSz="368300">
              <a:lnSpc>
                <a:spcPct val="90000"/>
              </a:lnSpc>
              <a:defRPr sz="5670" b="1" cap="all" spc="170">
                <a:solidFill>
                  <a:schemeClr val="accent6"/>
                </a:solidFill>
                <a:latin typeface="+mn-lt"/>
                <a:ea typeface="+mn-ea"/>
                <a:cs typeface="+mn-cs"/>
                <a:sym typeface="Graphik"/>
              </a:defRPr>
            </a:lvl1pPr>
          </a:lstStyle>
          <a:p>
            <a:r>
              <a:rPr sz="2835"/>
              <a:t>^ TESTING THE ALGORITHMS ON A SAMPLE TOY DATASET ^</a:t>
            </a:r>
            <a:endParaRPr sz="2835"/>
          </a:p>
        </p:txBody>
      </p:sp>
      <p:sp>
        <p:nvSpPr>
          <p:cNvPr id="255" name="Rectangle"/>
          <p:cNvSpPr/>
          <p:nvPr/>
        </p:nvSpPr>
        <p:spPr>
          <a:xfrm>
            <a:off x="6782543" y="-4909"/>
            <a:ext cx="71346" cy="6305016"/>
          </a:xfrm>
          <a:prstGeom prst="rect">
            <a:avLst/>
          </a:prstGeom>
          <a:solidFill>
            <a:schemeClr val="accent6"/>
          </a:solidFill>
          <a:ln w="12700">
            <a:miter lim="400000"/>
          </a:ln>
        </p:spPr>
        <p:txBody>
          <a:bodyPr lIns="25400" tIns="25400" rIns="25400" bIns="25400" anchor="ctr"/>
          <a:lstStyle/>
          <a:p>
            <a:pPr defTabSz="412750">
              <a:defRPr sz="3200" spc="0">
                <a:solidFill>
                  <a:srgbClr val="FFFFFF"/>
                </a:solidFill>
              </a:defRPr>
            </a:pPr>
            <a:endParaRPr sz="1600"/>
          </a:p>
        </p:txBody>
      </p:sp>
    </p:spTree>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118753"/>
            <a:ext cx="10668000" cy="1078676"/>
          </a:xfrm>
        </p:spPr>
        <p:txBody>
          <a:bodyPr/>
          <a:lstStyle/>
          <a:p>
            <a:r>
              <a:rPr lang="en-US" dirty="0"/>
              <a:t>Implementation Details</a:t>
            </a:r>
            <a:endParaRPr lang="en-US" dirty="0"/>
          </a:p>
        </p:txBody>
      </p:sp>
      <p:sp>
        <p:nvSpPr>
          <p:cNvPr id="3" name="Content Placeholder 2"/>
          <p:cNvSpPr>
            <a:spLocks noGrp="1"/>
          </p:cNvSpPr>
          <p:nvPr>
            <p:ph idx="1"/>
          </p:nvPr>
        </p:nvSpPr>
        <p:spPr>
          <a:xfrm>
            <a:off x="762000" y="1365662"/>
            <a:ext cx="10668000" cy="4302992"/>
          </a:xfrm>
        </p:spPr>
        <p:txBody>
          <a:bodyPr vert="horz" lIns="91440" tIns="45720" rIns="91440" bIns="45720" rtlCol="0" anchor="t">
            <a:normAutofit lnSpcReduction="10000"/>
          </a:bodyPr>
          <a:lstStyle/>
          <a:p>
            <a:r>
              <a:rPr lang="en-US" dirty="0">
                <a:solidFill>
                  <a:srgbClr val="FFFFFF">
                    <a:alpha val="70000"/>
                  </a:srgbClr>
                </a:solidFill>
              </a:rPr>
              <a:t>We have implemented the disjoint set union data-structure using linked-list and tree-based approaches.</a:t>
            </a:r>
            <a:endParaRPr lang="en-US" dirty="0">
              <a:solidFill>
                <a:srgbClr val="FFFFFF">
                  <a:alpha val="70000"/>
                </a:srgbClr>
              </a:solidFill>
            </a:endParaRPr>
          </a:p>
          <a:p>
            <a:r>
              <a:rPr lang="en-US" dirty="0">
                <a:solidFill>
                  <a:srgbClr val="FFFFFF">
                    <a:alpha val="70000"/>
                  </a:srgbClr>
                </a:solidFill>
              </a:rPr>
              <a:t>We have tested the algorithm on:-</a:t>
            </a:r>
            <a:endParaRPr lang="en-US" dirty="0">
              <a:solidFill>
                <a:srgbClr val="FFFFFF">
                  <a:alpha val="70000"/>
                </a:srgbClr>
              </a:solidFill>
            </a:endParaRPr>
          </a:p>
          <a:p>
            <a:pPr marL="514350" indent="-514350">
              <a:buAutoNum type="arabicPeriod"/>
            </a:pPr>
            <a:r>
              <a:rPr lang="en-US" dirty="0">
                <a:solidFill>
                  <a:srgbClr val="FFFFFF">
                    <a:alpha val="70000"/>
                  </a:srgbClr>
                </a:solidFill>
              </a:rPr>
              <a:t>SNAP (Email-EU-Core-Network)</a:t>
            </a:r>
            <a:endParaRPr lang="en-US" dirty="0">
              <a:solidFill>
                <a:srgbClr val="FFFFFF">
                  <a:alpha val="70000"/>
                </a:srgbClr>
              </a:solidFill>
            </a:endParaRPr>
          </a:p>
          <a:p>
            <a:pPr marL="514350" indent="-514350">
              <a:buAutoNum type="arabicPeriod"/>
            </a:pPr>
            <a:r>
              <a:rPr lang="en-US" dirty="0">
                <a:solidFill>
                  <a:srgbClr val="FFFFFF">
                    <a:alpha val="70000"/>
                  </a:srgbClr>
                </a:solidFill>
              </a:rPr>
              <a:t>SNAP (COM-YouTube)</a:t>
            </a:r>
            <a:endParaRPr lang="en-US" dirty="0">
              <a:solidFill>
                <a:srgbClr val="FFFFFF">
                  <a:alpha val="70000"/>
                </a:srgbClr>
              </a:solidFill>
            </a:endParaRPr>
          </a:p>
          <a:p>
            <a:pPr marL="514350" indent="-514350">
              <a:buAutoNum type="arabicPeriod"/>
            </a:pPr>
            <a:r>
              <a:rPr lang="en-US" dirty="0">
                <a:solidFill>
                  <a:srgbClr val="FFFFFF">
                    <a:alpha val="70000"/>
                  </a:srgbClr>
                </a:solidFill>
              </a:rPr>
              <a:t>SNAP (EGO-Facebook)</a:t>
            </a:r>
            <a:endParaRPr lang="en-US" dirty="0">
              <a:solidFill>
                <a:srgbClr val="FFFFFF">
                  <a:alpha val="70000"/>
                </a:srgbClr>
              </a:solidFill>
            </a:endParaRPr>
          </a:p>
          <a:p>
            <a:pPr marL="514350" indent="-514350">
              <a:buAutoNum type="arabicPeriod"/>
            </a:pPr>
            <a:r>
              <a:rPr lang="en-US" dirty="0">
                <a:solidFill>
                  <a:srgbClr val="FFFFFF">
                    <a:alpha val="70000"/>
                  </a:srgbClr>
                </a:solidFill>
              </a:rPr>
              <a:t>KONECT (Full USA Road-Map)</a:t>
            </a:r>
            <a:endParaRPr lang="en-US" dirty="0">
              <a:solidFill>
                <a:srgbClr val="FFFFFF">
                  <a:alpha val="70000"/>
                </a:srgbClr>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762000"/>
            <a:ext cx="10668000" cy="1157845"/>
          </a:xfrm>
        </p:spPr>
        <p:txBody>
          <a:bodyPr/>
          <a:lstStyle/>
          <a:p>
            <a:r>
              <a:rPr lang="en-US" dirty="0"/>
              <a:t>Dataset Generic Details</a:t>
            </a:r>
            <a:endParaRPr lang="en-US" dirty="0"/>
          </a:p>
        </p:txBody>
      </p:sp>
      <p:sp>
        <p:nvSpPr>
          <p:cNvPr id="3" name="Content Placeholder 2"/>
          <p:cNvSpPr>
            <a:spLocks noGrp="1"/>
          </p:cNvSpPr>
          <p:nvPr>
            <p:ph idx="1"/>
          </p:nvPr>
        </p:nvSpPr>
        <p:spPr/>
        <p:txBody>
          <a:bodyPr vert="horz" lIns="91440" tIns="45720" rIns="91440" bIns="45720" rtlCol="0" anchor="t">
            <a:normAutofit/>
          </a:bodyPr>
          <a:lstStyle/>
          <a:p>
            <a:r>
              <a:rPr lang="en-US" dirty="0">
                <a:ea typeface="+mn-lt"/>
                <a:cs typeface="+mn-lt"/>
              </a:rPr>
              <a:t>All the datasets used have a similar format (all .txt) </a:t>
            </a:r>
            <a:endParaRPr lang="en-US" dirty="0">
              <a:ea typeface="+mn-lt"/>
              <a:cs typeface="+mn-lt"/>
            </a:endParaRPr>
          </a:p>
          <a:p>
            <a:r>
              <a:rPr lang="en-US" dirty="0">
                <a:ea typeface="+mn-lt"/>
                <a:cs typeface="+mn-lt"/>
              </a:rPr>
              <a:t> Dataset had commented lines in the start which had number of vertices and edges of the dataset </a:t>
            </a:r>
            <a:endParaRPr lang="en-US" dirty="0">
              <a:ea typeface="+mn-lt"/>
              <a:cs typeface="+mn-lt"/>
            </a:endParaRPr>
          </a:p>
          <a:p>
            <a:r>
              <a:rPr lang="en-US" dirty="0">
                <a:ea typeface="+mn-lt"/>
                <a:cs typeface="+mn-lt"/>
              </a:rPr>
              <a:t> After that every line was a set of two numbers, which defined an edge. Using these two properties it was easy to derive a way to extract data from the dataset.</a:t>
            </a:r>
            <a:endParaRPr lang="en-US" dirty="0">
              <a:solidFill>
                <a:srgbClr val="FFFFFF">
                  <a:alpha val="70000"/>
                </a:srgbClr>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8234" y="148442"/>
            <a:ext cx="10668000" cy="841169"/>
          </a:xfrm>
        </p:spPr>
        <p:txBody>
          <a:bodyPr/>
          <a:lstStyle/>
          <a:p>
            <a:r>
              <a:rPr lang="en-US" dirty="0"/>
              <a:t>Linked List Based Implementation</a:t>
            </a:r>
            <a:endParaRPr lang="en-US" dirty="0"/>
          </a:p>
        </p:txBody>
      </p:sp>
      <p:sp>
        <p:nvSpPr>
          <p:cNvPr id="3" name="Content Placeholder 2"/>
          <p:cNvSpPr>
            <a:spLocks noGrp="1"/>
          </p:cNvSpPr>
          <p:nvPr>
            <p:ph idx="1"/>
          </p:nvPr>
        </p:nvSpPr>
        <p:spPr>
          <a:xfrm>
            <a:off x="108857" y="1454727"/>
            <a:ext cx="7926781" cy="3818083"/>
          </a:xfrm>
        </p:spPr>
        <p:txBody>
          <a:bodyPr vert="horz" lIns="91440" tIns="45720" rIns="91440" bIns="45720" rtlCol="0" anchor="t">
            <a:normAutofit fontScale="85000" lnSpcReduction="10000"/>
          </a:bodyPr>
          <a:lstStyle/>
          <a:p>
            <a:r>
              <a:rPr lang="en-US" sz="1800" dirty="0">
                <a:ea typeface="+mn-lt"/>
                <a:cs typeface="+mn-lt"/>
              </a:rPr>
              <a:t>Here we used Two Linked Lists, One for dynamically managing number of Connected Components of the graph (also called Representative(Set) Element), and other to maintain the list of vertices inside that connected component.</a:t>
            </a:r>
            <a:endParaRPr lang="en-US" dirty="0">
              <a:ea typeface="+mn-lt"/>
              <a:cs typeface="+mn-lt"/>
            </a:endParaRPr>
          </a:p>
          <a:p>
            <a:r>
              <a:rPr lang="en-US" sz="1800" dirty="0">
                <a:ea typeface="+mn-lt"/>
                <a:cs typeface="+mn-lt"/>
              </a:rPr>
              <a:t> The Connected Component list is doubly linked while the vertices list in singly linked.</a:t>
            </a:r>
            <a:endParaRPr lang="en-US" dirty="0">
              <a:ea typeface="+mn-lt"/>
              <a:cs typeface="+mn-lt"/>
            </a:endParaRPr>
          </a:p>
          <a:p>
            <a:r>
              <a:rPr lang="en-US" sz="1800" dirty="0">
                <a:ea typeface="+mn-lt"/>
                <a:cs typeface="+mn-lt"/>
              </a:rPr>
              <a:t> Every Representative Node also has a length parameter(for union operations), which stores the length of vertex linked list inside it.</a:t>
            </a:r>
            <a:endParaRPr lang="en-US" dirty="0">
              <a:ea typeface="+mn-lt"/>
              <a:cs typeface="+mn-lt"/>
            </a:endParaRPr>
          </a:p>
          <a:p>
            <a:r>
              <a:rPr lang="en-US" sz="1800" dirty="0">
                <a:ea typeface="+mn-lt"/>
                <a:cs typeface="+mn-lt"/>
              </a:rPr>
              <a:t> Every vertex also has a representative pointer which points to its Connected Component Node </a:t>
            </a:r>
            <a:endParaRPr lang="en-US" sz="1800" dirty="0">
              <a:ea typeface="+mn-lt"/>
              <a:cs typeface="+mn-lt"/>
            </a:endParaRPr>
          </a:p>
          <a:p>
            <a:r>
              <a:rPr lang="en-US" sz="1800" dirty="0">
                <a:solidFill>
                  <a:srgbClr val="FFFFFF">
                    <a:alpha val="70000"/>
                  </a:srgbClr>
                </a:solidFill>
              </a:rPr>
              <a:t>The amortized time complexity in this implementation is O(log N), N being the number of edges in the dataset.</a:t>
            </a:r>
            <a:endParaRPr lang="en-US" sz="1800" dirty="0">
              <a:solidFill>
                <a:srgbClr val="FFFFFF">
                  <a:alpha val="70000"/>
                </a:srgbClr>
              </a:solidFill>
            </a:endParaRPr>
          </a:p>
          <a:p>
            <a:endParaRPr lang="en-US" dirty="0">
              <a:solidFill>
                <a:srgbClr val="FFFFFF">
                  <a:alpha val="70000"/>
                </a:srgbClr>
              </a:solidFill>
            </a:endParaRPr>
          </a:p>
        </p:txBody>
      </p:sp>
      <p:pic>
        <p:nvPicPr>
          <p:cNvPr id="4" name="Picture 4" descr="Diagram&#10;&#10;Description automatically generated"/>
          <p:cNvPicPr>
            <a:picLocks noChangeAspect="1"/>
          </p:cNvPicPr>
          <p:nvPr/>
        </p:nvPicPr>
        <p:blipFill>
          <a:blip r:embed="rId1"/>
          <a:stretch>
            <a:fillRect/>
          </a:stretch>
        </p:blipFill>
        <p:spPr>
          <a:xfrm>
            <a:off x="8089075" y="1173279"/>
            <a:ext cx="3902298" cy="2913291"/>
          </a:xfrm>
          <a:prstGeom prst="rect">
            <a:avLst/>
          </a:prstGeom>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5325" y="188026"/>
            <a:ext cx="9777351" cy="1088572"/>
          </a:xfrm>
        </p:spPr>
        <p:txBody>
          <a:bodyPr/>
          <a:lstStyle/>
          <a:p>
            <a:r>
              <a:rPr lang="en-US" dirty="0"/>
              <a:t>Code Snippet</a:t>
            </a:r>
            <a:endParaRPr lang="en-US" dirty="0"/>
          </a:p>
        </p:txBody>
      </p:sp>
      <p:pic>
        <p:nvPicPr>
          <p:cNvPr id="4" name="Picture 4" descr="Text&#10;&#10;Description automatically generated"/>
          <p:cNvPicPr>
            <a:picLocks noGrp="1" noChangeAspect="1"/>
          </p:cNvPicPr>
          <p:nvPr>
            <p:ph idx="1"/>
          </p:nvPr>
        </p:nvPicPr>
        <p:blipFill>
          <a:blip r:embed="rId1"/>
          <a:stretch>
            <a:fillRect/>
          </a:stretch>
        </p:blipFill>
        <p:spPr>
          <a:xfrm>
            <a:off x="141992" y="1269210"/>
            <a:ext cx="4258746" cy="3249267"/>
          </a:xfrm>
        </p:spPr>
      </p:pic>
      <p:pic>
        <p:nvPicPr>
          <p:cNvPr id="5" name="Picture 5" descr="Text&#10;&#10;Description automatically generated"/>
          <p:cNvPicPr>
            <a:picLocks noChangeAspect="1"/>
          </p:cNvPicPr>
          <p:nvPr/>
        </p:nvPicPr>
        <p:blipFill>
          <a:blip r:embed="rId2"/>
          <a:stretch>
            <a:fillRect/>
          </a:stretch>
        </p:blipFill>
        <p:spPr>
          <a:xfrm>
            <a:off x="4591291" y="1266575"/>
            <a:ext cx="3644722" cy="3252448"/>
          </a:xfrm>
          <a:prstGeom prst="rect">
            <a:avLst/>
          </a:prstGeom>
        </p:spPr>
      </p:pic>
      <p:pic>
        <p:nvPicPr>
          <p:cNvPr id="6" name="Picture 6" descr="Text&#10;&#10;Description automatically generated"/>
          <p:cNvPicPr>
            <a:picLocks noChangeAspect="1"/>
          </p:cNvPicPr>
          <p:nvPr/>
        </p:nvPicPr>
        <p:blipFill>
          <a:blip r:embed="rId3"/>
          <a:stretch>
            <a:fillRect/>
          </a:stretch>
        </p:blipFill>
        <p:spPr>
          <a:xfrm>
            <a:off x="8424694" y="1015340"/>
            <a:ext cx="3622582" cy="5606602"/>
          </a:xfrm>
          <a:prstGeom prst="rect">
            <a:avLst/>
          </a:prstGeom>
        </p:spPr>
      </p:pic>
      <p:pic>
        <p:nvPicPr>
          <p:cNvPr id="7" name="Picture 7" descr="Text&#10;&#10;Description automatically generated"/>
          <p:cNvPicPr>
            <a:picLocks noChangeAspect="1"/>
          </p:cNvPicPr>
          <p:nvPr/>
        </p:nvPicPr>
        <p:blipFill>
          <a:blip r:embed="rId4"/>
          <a:stretch>
            <a:fillRect/>
          </a:stretch>
        </p:blipFill>
        <p:spPr>
          <a:xfrm>
            <a:off x="283335" y="4640687"/>
            <a:ext cx="3387143" cy="1967401"/>
          </a:xfrm>
          <a:prstGeom prst="rect">
            <a:avLst/>
          </a:prstGeom>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188026"/>
            <a:ext cx="10668000" cy="1029195"/>
          </a:xfrm>
        </p:spPr>
        <p:txBody>
          <a:bodyPr/>
          <a:lstStyle/>
          <a:p>
            <a:r>
              <a:rPr lang="en-US" dirty="0"/>
              <a:t>Tree Based Implementation</a:t>
            </a:r>
            <a:endParaRPr lang="en-US" dirty="0"/>
          </a:p>
        </p:txBody>
      </p:sp>
      <p:sp>
        <p:nvSpPr>
          <p:cNvPr id="3" name="Content Placeholder 2"/>
          <p:cNvSpPr>
            <a:spLocks noGrp="1"/>
          </p:cNvSpPr>
          <p:nvPr>
            <p:ph idx="1"/>
          </p:nvPr>
        </p:nvSpPr>
        <p:spPr>
          <a:xfrm>
            <a:off x="504701" y="1583377"/>
            <a:ext cx="6699663" cy="3867563"/>
          </a:xfrm>
        </p:spPr>
        <p:txBody>
          <a:bodyPr vert="horz" lIns="91440" tIns="45720" rIns="91440" bIns="45720" rtlCol="0" anchor="t">
            <a:normAutofit/>
          </a:bodyPr>
          <a:lstStyle/>
          <a:p>
            <a:r>
              <a:rPr lang="en-US" sz="1400" dirty="0">
                <a:ea typeface="+mn-lt"/>
                <a:cs typeface="+mn-lt"/>
              </a:rPr>
              <a:t>Here we have only vertex as nodes, which have two extra data other than its value :-</a:t>
            </a:r>
            <a:endParaRPr lang="en-US" sz="1400" dirty="0">
              <a:solidFill>
                <a:srgbClr val="FFFFFF">
                  <a:alpha val="70000"/>
                </a:srgbClr>
              </a:solidFill>
              <a:ea typeface="+mn-lt"/>
              <a:cs typeface="+mn-lt"/>
            </a:endParaRPr>
          </a:p>
          <a:p>
            <a:pPr marL="0" indent="0">
              <a:buNone/>
            </a:pPr>
            <a:r>
              <a:rPr lang="en-US" sz="1400" dirty="0">
                <a:ea typeface="+mn-lt"/>
                <a:cs typeface="+mn-lt"/>
              </a:rPr>
              <a:t>1. Rank</a:t>
            </a:r>
            <a:endParaRPr lang="en-US" sz="1400">
              <a:solidFill>
                <a:srgbClr val="FFFFFF">
                  <a:alpha val="70000"/>
                </a:srgbClr>
              </a:solidFill>
              <a:ea typeface="+mn-lt"/>
              <a:cs typeface="+mn-lt"/>
            </a:endParaRPr>
          </a:p>
          <a:p>
            <a:pPr marL="0" indent="0">
              <a:buNone/>
            </a:pPr>
            <a:r>
              <a:rPr lang="en-US" sz="1400" dirty="0">
                <a:ea typeface="+mn-lt"/>
                <a:cs typeface="+mn-lt"/>
              </a:rPr>
              <a:t> 2. Parent Pointer</a:t>
            </a:r>
            <a:endParaRPr lang="en-US" sz="1400" dirty="0">
              <a:solidFill>
                <a:srgbClr val="FFFFFF">
                  <a:alpha val="70000"/>
                </a:srgbClr>
              </a:solidFill>
              <a:ea typeface="+mn-lt"/>
              <a:cs typeface="+mn-lt"/>
            </a:endParaRPr>
          </a:p>
          <a:p>
            <a:pPr marL="457200" indent="-457200"/>
            <a:r>
              <a:rPr lang="en-US" sz="1400" dirty="0">
                <a:ea typeface="+mn-lt"/>
                <a:cs typeface="+mn-lt"/>
              </a:rPr>
              <a:t> Rank of a node signifies how big the subtree with the node as root is. Parent pointer of a node points to one of the nodes which are the parents of the node. Preferable to the node with highest node in the tree (the main root) </a:t>
            </a:r>
            <a:endParaRPr lang="en-US" sz="1400" dirty="0">
              <a:solidFill>
                <a:srgbClr val="FFFFFF">
                  <a:alpha val="70000"/>
                </a:srgbClr>
              </a:solidFill>
              <a:ea typeface="+mn-lt"/>
              <a:cs typeface="+mn-lt"/>
            </a:endParaRPr>
          </a:p>
          <a:p>
            <a:pPr marL="457200" indent="-457200"/>
            <a:r>
              <a:rPr lang="en-US" sz="1400" dirty="0">
                <a:solidFill>
                  <a:srgbClr val="FFFFFF">
                    <a:alpha val="70000"/>
                  </a:srgbClr>
                </a:solidFill>
              </a:rPr>
              <a:t>Expected Amortized Time Complexity in this Implementation is:-  O(log*N); N being the number of edges</a:t>
            </a:r>
            <a:endParaRPr lang="en-US" sz="1400" dirty="0">
              <a:solidFill>
                <a:srgbClr val="FFFFFF">
                  <a:alpha val="70000"/>
                </a:srgbClr>
              </a:solidFill>
            </a:endParaRPr>
          </a:p>
          <a:p>
            <a:pPr marL="457200" indent="-457200"/>
            <a:r>
              <a:rPr lang="en-US" sz="1400" dirty="0">
                <a:solidFill>
                  <a:srgbClr val="FFFFFF">
                    <a:alpha val="70000"/>
                  </a:srgbClr>
                </a:solidFill>
              </a:rPr>
              <a:t>The above implementation can also be realized using vectors(CPP)</a:t>
            </a:r>
            <a:endParaRPr lang="en-US" sz="1400" dirty="0">
              <a:solidFill>
                <a:srgbClr val="FFFFFF">
                  <a:alpha val="70000"/>
                </a:srgbClr>
              </a:solidFill>
            </a:endParaRPr>
          </a:p>
        </p:txBody>
      </p:sp>
      <p:pic>
        <p:nvPicPr>
          <p:cNvPr id="4" name="Picture 4" descr="A picture containing text, clock&#10;&#10;Description automatically generated"/>
          <p:cNvPicPr>
            <a:picLocks noChangeAspect="1"/>
          </p:cNvPicPr>
          <p:nvPr/>
        </p:nvPicPr>
        <p:blipFill>
          <a:blip r:embed="rId1"/>
          <a:stretch>
            <a:fillRect/>
          </a:stretch>
        </p:blipFill>
        <p:spPr>
          <a:xfrm>
            <a:off x="7485413" y="1578785"/>
            <a:ext cx="4346368" cy="2285286"/>
          </a:xfrm>
          <a:prstGeom prst="rect">
            <a:avLst/>
          </a:prstGeom>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356260"/>
            <a:ext cx="10668000" cy="722416"/>
          </a:xfrm>
        </p:spPr>
        <p:txBody>
          <a:bodyPr/>
          <a:lstStyle/>
          <a:p>
            <a:r>
              <a:rPr lang="en-US" dirty="0"/>
              <a:t>Code Snippet</a:t>
            </a:r>
            <a:endParaRPr lang="en-US" dirty="0"/>
          </a:p>
        </p:txBody>
      </p:sp>
      <p:pic>
        <p:nvPicPr>
          <p:cNvPr id="4" name="Picture 4" descr="Text&#10;&#10;Description automatically generated"/>
          <p:cNvPicPr>
            <a:picLocks noChangeAspect="1"/>
          </p:cNvPicPr>
          <p:nvPr/>
        </p:nvPicPr>
        <p:blipFill>
          <a:blip r:embed="rId1"/>
          <a:stretch>
            <a:fillRect/>
          </a:stretch>
        </p:blipFill>
        <p:spPr>
          <a:xfrm>
            <a:off x="370114" y="1424528"/>
            <a:ext cx="4296888" cy="1099490"/>
          </a:xfrm>
          <a:prstGeom prst="rect">
            <a:avLst/>
          </a:prstGeom>
        </p:spPr>
      </p:pic>
      <p:pic>
        <p:nvPicPr>
          <p:cNvPr id="5" name="Picture 5" descr="Text&#10;&#10;Description automatically generated"/>
          <p:cNvPicPr>
            <a:picLocks noChangeAspect="1"/>
          </p:cNvPicPr>
          <p:nvPr/>
        </p:nvPicPr>
        <p:blipFill>
          <a:blip r:embed="rId2"/>
          <a:stretch>
            <a:fillRect/>
          </a:stretch>
        </p:blipFill>
        <p:spPr>
          <a:xfrm>
            <a:off x="4980026" y="1334621"/>
            <a:ext cx="3432442" cy="1402094"/>
          </a:xfrm>
          <a:prstGeom prst="rect">
            <a:avLst/>
          </a:prstGeom>
        </p:spPr>
      </p:pic>
      <p:pic>
        <p:nvPicPr>
          <p:cNvPr id="6" name="Picture 6" descr="Text&#10;&#10;Description automatically generated"/>
          <p:cNvPicPr>
            <a:picLocks noChangeAspect="1"/>
          </p:cNvPicPr>
          <p:nvPr/>
        </p:nvPicPr>
        <p:blipFill>
          <a:blip r:embed="rId3"/>
          <a:stretch>
            <a:fillRect/>
          </a:stretch>
        </p:blipFill>
        <p:spPr>
          <a:xfrm>
            <a:off x="8781803" y="1278122"/>
            <a:ext cx="2743200" cy="2480872"/>
          </a:xfrm>
          <a:prstGeom prst="rect">
            <a:avLst/>
          </a:prstGeom>
        </p:spPr>
      </p:pic>
      <p:pic>
        <p:nvPicPr>
          <p:cNvPr id="7" name="Picture 7" descr="Text&#10;&#10;Description automatically generated"/>
          <p:cNvPicPr>
            <a:picLocks noChangeAspect="1"/>
          </p:cNvPicPr>
          <p:nvPr/>
        </p:nvPicPr>
        <p:blipFill>
          <a:blip r:embed="rId4"/>
          <a:stretch>
            <a:fillRect/>
          </a:stretch>
        </p:blipFill>
        <p:spPr>
          <a:xfrm>
            <a:off x="300842" y="2977737"/>
            <a:ext cx="4374523" cy="1255996"/>
          </a:xfrm>
          <a:prstGeom prst="rect">
            <a:avLst/>
          </a:prstGeom>
        </p:spPr>
      </p:pic>
      <p:pic>
        <p:nvPicPr>
          <p:cNvPr id="8" name="Picture 8" descr="Text&#10;&#10;Description automatically generated"/>
          <p:cNvPicPr>
            <a:picLocks noChangeAspect="1"/>
          </p:cNvPicPr>
          <p:nvPr/>
        </p:nvPicPr>
        <p:blipFill>
          <a:blip r:embed="rId5"/>
          <a:stretch>
            <a:fillRect/>
          </a:stretch>
        </p:blipFill>
        <p:spPr>
          <a:xfrm>
            <a:off x="4981699" y="3645846"/>
            <a:ext cx="3564576" cy="2188776"/>
          </a:xfrm>
          <a:prstGeom prst="rect">
            <a:avLst/>
          </a:prstGeom>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267195"/>
            <a:ext cx="10668000" cy="870858"/>
          </a:xfrm>
        </p:spPr>
        <p:txBody>
          <a:bodyPr/>
          <a:lstStyle/>
          <a:p>
            <a:r>
              <a:rPr lang="en-US" dirty="0"/>
              <a:t>Class Based Implementation in C++</a:t>
            </a:r>
            <a:endParaRPr lang="en-US" dirty="0"/>
          </a:p>
        </p:txBody>
      </p:sp>
      <p:pic>
        <p:nvPicPr>
          <p:cNvPr id="4" name="Picture 4" descr="Text&#10;&#10;Description automatically generated"/>
          <p:cNvPicPr>
            <a:picLocks noGrp="1" noChangeAspect="1"/>
          </p:cNvPicPr>
          <p:nvPr>
            <p:ph idx="1"/>
          </p:nvPr>
        </p:nvPicPr>
        <p:blipFill>
          <a:blip r:embed="rId1"/>
          <a:stretch>
            <a:fillRect/>
          </a:stretch>
        </p:blipFill>
        <p:spPr>
          <a:xfrm>
            <a:off x="1932967" y="987380"/>
            <a:ext cx="6490827" cy="5728449"/>
          </a:xfrm>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277091"/>
            <a:ext cx="10668000" cy="1237013"/>
          </a:xfrm>
        </p:spPr>
        <p:txBody>
          <a:bodyPr>
            <a:normAutofit fontScale="90000"/>
          </a:bodyPr>
          <a:lstStyle/>
          <a:p>
            <a:r>
              <a:rPr lang="en-US" dirty="0"/>
              <a:t>Observation of Union-Find Operations on the dataset</a:t>
            </a:r>
            <a:endParaRPr lang="en-US" dirty="0"/>
          </a:p>
        </p:txBody>
      </p:sp>
      <p:sp>
        <p:nvSpPr>
          <p:cNvPr id="3" name="Content Placeholder 2"/>
          <p:cNvSpPr>
            <a:spLocks noGrp="1"/>
          </p:cNvSpPr>
          <p:nvPr>
            <p:ph idx="1"/>
          </p:nvPr>
        </p:nvSpPr>
        <p:spPr>
          <a:xfrm>
            <a:off x="762000" y="1721923"/>
            <a:ext cx="10668000" cy="4382160"/>
          </a:xfrm>
        </p:spPr>
        <p:txBody>
          <a:bodyPr vert="horz" lIns="91440" tIns="45720" rIns="91440" bIns="45720" rtlCol="0" anchor="t">
            <a:normAutofit fontScale="85000" lnSpcReduction="20000"/>
          </a:bodyPr>
          <a:lstStyle/>
          <a:p>
            <a:r>
              <a:rPr lang="en-US" sz="1800" noProof="1">
                <a:ea typeface="+mn-lt"/>
                <a:cs typeface="+mn-lt"/>
              </a:rPr>
              <a:t> SNAP Facebook (vertices: 4039, edges: 88234)</a:t>
            </a:r>
            <a:endParaRPr lang="en-US" sz="1800" noProof="1">
              <a:ea typeface="+mn-lt"/>
              <a:cs typeface="+mn-lt"/>
            </a:endParaRPr>
          </a:p>
          <a:p>
            <a:pPr marL="0" indent="0">
              <a:buNone/>
            </a:pPr>
            <a:r>
              <a:rPr lang="en-US" sz="1800" noProof="1">
                <a:ea typeface="+mn-lt"/>
                <a:cs typeface="+mn-lt"/>
              </a:rPr>
              <a:t>         a. Tree Based: 252.87 ms </a:t>
            </a:r>
            <a:endParaRPr lang="en-US" sz="1800" noProof="1">
              <a:solidFill>
                <a:srgbClr val="FFFFFF">
                  <a:alpha val="70000"/>
                </a:srgbClr>
              </a:solidFill>
              <a:ea typeface="+mn-lt"/>
              <a:cs typeface="+mn-lt"/>
            </a:endParaRPr>
          </a:p>
          <a:p>
            <a:pPr marL="0" indent="0">
              <a:buNone/>
            </a:pPr>
            <a:r>
              <a:rPr lang="en-US" sz="1800" noProof="1">
                <a:ea typeface="+mn-lt"/>
                <a:cs typeface="+mn-lt"/>
              </a:rPr>
              <a:t>         b. Linked List Based: 321.124 ms </a:t>
            </a:r>
            <a:endParaRPr lang="en-US" sz="1800" noProof="1">
              <a:solidFill>
                <a:srgbClr val="FFFFFF">
                  <a:alpha val="70000"/>
                </a:srgbClr>
              </a:solidFill>
              <a:ea typeface="+mn-lt"/>
              <a:cs typeface="+mn-lt"/>
            </a:endParaRPr>
          </a:p>
          <a:p>
            <a:r>
              <a:rPr lang="en-US" sz="1800" noProof="1">
                <a:ea typeface="+mn-lt"/>
                <a:cs typeface="+mn-lt"/>
              </a:rPr>
              <a:t> SNAP Youtube (vertices: 1134890, edges: 2987624) </a:t>
            </a:r>
            <a:endParaRPr lang="en-US" sz="1800" noProof="1">
              <a:solidFill>
                <a:srgbClr val="FFFFFF">
                  <a:alpha val="70000"/>
                </a:srgbClr>
              </a:solidFill>
              <a:ea typeface="+mn-lt"/>
              <a:cs typeface="+mn-lt"/>
            </a:endParaRPr>
          </a:p>
          <a:p>
            <a:pPr marL="0" indent="0">
              <a:buNone/>
            </a:pPr>
            <a:r>
              <a:rPr lang="en-US" sz="1800" noProof="1">
                <a:ea typeface="+mn-lt"/>
                <a:cs typeface="+mn-lt"/>
              </a:rPr>
              <a:t>        a. Tree Based: 3249.98 ms (3.3 sec) </a:t>
            </a:r>
            <a:endParaRPr lang="en-US" sz="1800" noProof="1">
              <a:solidFill>
                <a:srgbClr val="FFFFFF">
                  <a:alpha val="70000"/>
                </a:srgbClr>
              </a:solidFill>
              <a:ea typeface="+mn-lt"/>
              <a:cs typeface="+mn-lt"/>
            </a:endParaRPr>
          </a:p>
          <a:p>
            <a:pPr marL="0" indent="0">
              <a:buNone/>
            </a:pPr>
            <a:r>
              <a:rPr lang="en-US" sz="1800" noProof="1">
                <a:ea typeface="+mn-lt"/>
                <a:cs typeface="+mn-lt"/>
              </a:rPr>
              <a:t>        b. Linked List Based: 1202489 ms (20.04 min) </a:t>
            </a:r>
            <a:endParaRPr lang="en-US" sz="1800" noProof="1">
              <a:solidFill>
                <a:srgbClr val="FFFFFF">
                  <a:alpha val="70000"/>
                </a:srgbClr>
              </a:solidFill>
              <a:ea typeface="+mn-lt"/>
              <a:cs typeface="+mn-lt"/>
            </a:endParaRPr>
          </a:p>
          <a:p>
            <a:r>
              <a:rPr lang="en-US" sz="1800" noProof="1">
                <a:ea typeface="+mn-lt"/>
                <a:cs typeface="+mn-lt"/>
              </a:rPr>
              <a:t> SNAP EU-Core Email (vertices:1005 , edges: 25571) </a:t>
            </a:r>
            <a:endParaRPr lang="en-US" sz="1800" noProof="1">
              <a:solidFill>
                <a:srgbClr val="FFFFFF">
                  <a:alpha val="70000"/>
                </a:srgbClr>
              </a:solidFill>
              <a:ea typeface="+mn-lt"/>
              <a:cs typeface="+mn-lt"/>
            </a:endParaRPr>
          </a:p>
          <a:p>
            <a:pPr marL="0" indent="0">
              <a:buNone/>
            </a:pPr>
            <a:r>
              <a:rPr lang="en-US" sz="1800" noProof="1">
                <a:ea typeface="+mn-lt"/>
                <a:cs typeface="+mn-lt"/>
              </a:rPr>
              <a:t>        a. Tree Based: 50.86 ms  </a:t>
            </a:r>
            <a:endParaRPr lang="en-US" sz="1800" noProof="1">
              <a:solidFill>
                <a:srgbClr val="FFFFFF">
                  <a:alpha val="70000"/>
                </a:srgbClr>
              </a:solidFill>
              <a:ea typeface="+mn-lt"/>
              <a:cs typeface="+mn-lt"/>
            </a:endParaRPr>
          </a:p>
          <a:p>
            <a:pPr marL="0" indent="0">
              <a:buNone/>
            </a:pPr>
            <a:r>
              <a:rPr lang="en-US" sz="1800" noProof="1">
                <a:ea typeface="+mn-lt"/>
                <a:cs typeface="+mn-lt"/>
              </a:rPr>
              <a:t>        b. Linked List Based: 198.61ms</a:t>
            </a:r>
            <a:endParaRPr lang="en-US" sz="1800" noProof="1">
              <a:solidFill>
                <a:srgbClr val="FFFFFF">
                  <a:alpha val="70000"/>
                </a:srgbClr>
              </a:solidFill>
            </a:endParaRPr>
          </a:p>
          <a:p>
            <a:r>
              <a:rPr lang="en-US" sz="1800" noProof="1">
                <a:ea typeface="+mn-lt"/>
                <a:cs typeface="+mn-lt"/>
              </a:rPr>
              <a:t>KONECT Full-USA (vertices: 23947347, edges: 57708624) </a:t>
            </a:r>
            <a:endParaRPr lang="en-US" sz="1800" noProof="1">
              <a:solidFill>
                <a:srgbClr val="FFFFFF">
                  <a:alpha val="70000"/>
                </a:srgbClr>
              </a:solidFill>
              <a:ea typeface="+mn-lt"/>
              <a:cs typeface="+mn-lt"/>
            </a:endParaRPr>
          </a:p>
          <a:p>
            <a:r>
              <a:rPr lang="en-US" sz="1800" noProof="1">
                <a:ea typeface="+mn-lt"/>
                <a:cs typeface="+mn-lt"/>
              </a:rPr>
              <a:t>a. Tree Based: 81014 ms (1.35 min) </a:t>
            </a:r>
            <a:endParaRPr lang="en-US" sz="1800" noProof="1">
              <a:solidFill>
                <a:srgbClr val="FFFFFF">
                  <a:alpha val="70000"/>
                </a:srgbClr>
              </a:solidFill>
              <a:ea typeface="+mn-lt"/>
              <a:cs typeface="+mn-lt"/>
            </a:endParaRPr>
          </a:p>
          <a:p>
            <a:r>
              <a:rPr lang="en-US" sz="1800" noProof="1">
                <a:ea typeface="+mn-lt"/>
                <a:cs typeface="+mn-lt"/>
              </a:rPr>
              <a:t>b. Linked List Based: Ran for approx. 1.5 hours, to reach 0.3% completion</a:t>
            </a:r>
            <a:endParaRPr lang="en-US" sz="1800" noProof="1">
              <a:solidFill>
                <a:srgbClr val="FFFFFF">
                  <a:alpha val="70000"/>
                </a:srgbClr>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366156"/>
            <a:ext cx="10668000" cy="633351"/>
          </a:xfrm>
        </p:spPr>
        <p:txBody>
          <a:bodyPr>
            <a:normAutofit fontScale="90000"/>
          </a:bodyPr>
          <a:lstStyle/>
          <a:p>
            <a:r>
              <a:rPr lang="en-US" dirty="0"/>
              <a:t>Dataset Preparation</a:t>
            </a:r>
            <a:endParaRPr lang="en-US" dirty="0"/>
          </a:p>
        </p:txBody>
      </p:sp>
      <p:sp>
        <p:nvSpPr>
          <p:cNvPr id="3" name="Content Placeholder 2"/>
          <p:cNvSpPr>
            <a:spLocks noGrp="1"/>
          </p:cNvSpPr>
          <p:nvPr>
            <p:ph idx="1"/>
          </p:nvPr>
        </p:nvSpPr>
        <p:spPr>
          <a:xfrm>
            <a:off x="762000" y="1088572"/>
            <a:ext cx="10668000" cy="5015511"/>
          </a:xfrm>
        </p:spPr>
        <p:txBody>
          <a:bodyPr vert="horz" lIns="91440" tIns="45720" rIns="91440" bIns="45720" rtlCol="0" anchor="t">
            <a:normAutofit/>
          </a:bodyPr>
          <a:lstStyle/>
          <a:p>
            <a:r>
              <a:rPr lang="en-US" dirty="0">
                <a:solidFill>
                  <a:srgbClr val="FFFFFF">
                    <a:alpha val="70000"/>
                  </a:srgbClr>
                </a:solidFill>
              </a:rPr>
              <a:t>Here we will be constructing convex polygons and regular polygons(which is also convex) by using concepts of vector algebra.</a:t>
            </a:r>
            <a:endParaRPr lang="en-US" dirty="0">
              <a:solidFill>
                <a:srgbClr val="FFFFFF">
                  <a:alpha val="70000"/>
                </a:srgbClr>
              </a:solidFill>
            </a:endParaRPr>
          </a:p>
          <a:p>
            <a:r>
              <a:rPr lang="en-US" dirty="0">
                <a:solidFill>
                  <a:srgbClr val="FFFFFF">
                    <a:alpha val="70000"/>
                  </a:srgbClr>
                </a:solidFill>
              </a:rPr>
              <a:t>A regular polygon of n vertices can easily be constructed using the fact that all the vertices are equidistant on a circle of given radius; giving the hint that they lie on the De-</a:t>
            </a:r>
            <a:r>
              <a:rPr lang="en-US" noProof="1">
                <a:solidFill>
                  <a:srgbClr val="FFFFFF">
                    <a:alpha val="70000"/>
                  </a:srgbClr>
                </a:solidFill>
              </a:rPr>
              <a:t>Moivre's</a:t>
            </a:r>
            <a:r>
              <a:rPr lang="en-US" dirty="0">
                <a:solidFill>
                  <a:srgbClr val="FFFFFF">
                    <a:alpha val="70000"/>
                  </a:srgbClr>
                </a:solidFill>
              </a:rPr>
              <a:t> Circle.</a:t>
            </a:r>
            <a:endParaRPr lang="en-US" dirty="0">
              <a:solidFill>
                <a:srgbClr val="FFFFFF">
                  <a:alpha val="70000"/>
                </a:srgbClr>
              </a:solidFill>
            </a:endParaRPr>
          </a:p>
          <a:p>
            <a:endParaRPr lang="en-US" dirty="0">
              <a:solidFill>
                <a:srgbClr val="FFFFFF">
                  <a:alpha val="70000"/>
                </a:srgbClr>
              </a:solidFill>
            </a:endParaRPr>
          </a:p>
          <a:p>
            <a:endParaRPr lang="en-US" dirty="0">
              <a:solidFill>
                <a:srgbClr val="FFFFFF">
                  <a:alpha val="70000"/>
                </a:srgbClr>
              </a:solidFill>
            </a:endParaRPr>
          </a:p>
        </p:txBody>
      </p:sp>
      <p:pic>
        <p:nvPicPr>
          <p:cNvPr id="4" name="Picture 4" descr="Text&#10;&#10;Description automatically generated"/>
          <p:cNvPicPr>
            <a:picLocks noChangeAspect="1"/>
          </p:cNvPicPr>
          <p:nvPr/>
        </p:nvPicPr>
        <p:blipFill>
          <a:blip r:embed="rId1"/>
          <a:stretch>
            <a:fillRect/>
          </a:stretch>
        </p:blipFill>
        <p:spPr>
          <a:xfrm>
            <a:off x="765958" y="4586129"/>
            <a:ext cx="5290400" cy="1950961"/>
          </a:xfrm>
          <a:prstGeom prst="rect">
            <a:avLst/>
          </a:prstGeom>
        </p:spPr>
      </p:pic>
      <p:sp>
        <p:nvSpPr>
          <p:cNvPr id="5" name="TextBox 4"/>
          <p:cNvSpPr txBox="1"/>
          <p:nvPr/>
        </p:nvSpPr>
        <p:spPr>
          <a:xfrm>
            <a:off x="7125194" y="4997532"/>
            <a:ext cx="3748149"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dirty="0"/>
              <a:t>:- Code Snippet for generating regular polygons</a:t>
            </a:r>
            <a:endParaRPr lang="en-US"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425532"/>
            <a:ext cx="10668000" cy="811481"/>
          </a:xfrm>
        </p:spPr>
        <p:txBody>
          <a:bodyPr/>
          <a:lstStyle/>
          <a:p>
            <a:r>
              <a:rPr lang="en-US" dirty="0"/>
              <a:t>Implementation of Kruskal MST</a:t>
            </a:r>
            <a:endParaRPr lang="en-US" dirty="0"/>
          </a:p>
        </p:txBody>
      </p:sp>
      <p:pic>
        <p:nvPicPr>
          <p:cNvPr id="4" name="Picture 4" descr="Text&#10;&#10;Description automatically generated"/>
          <p:cNvPicPr>
            <a:picLocks noGrp="1" noChangeAspect="1"/>
          </p:cNvPicPr>
          <p:nvPr>
            <p:ph idx="1"/>
          </p:nvPr>
        </p:nvPicPr>
        <p:blipFill>
          <a:blip r:embed="rId1"/>
          <a:stretch>
            <a:fillRect/>
          </a:stretch>
        </p:blipFill>
        <p:spPr>
          <a:xfrm>
            <a:off x="502969" y="1365662"/>
            <a:ext cx="3960370" cy="4902054"/>
          </a:xfrm>
        </p:spPr>
      </p:pic>
      <p:pic>
        <p:nvPicPr>
          <p:cNvPr id="5" name="Picture 5" descr="Text&#10;&#10;Description automatically generated"/>
          <p:cNvPicPr>
            <a:picLocks noChangeAspect="1"/>
          </p:cNvPicPr>
          <p:nvPr/>
        </p:nvPicPr>
        <p:blipFill>
          <a:blip r:embed="rId2"/>
          <a:stretch>
            <a:fillRect/>
          </a:stretch>
        </p:blipFill>
        <p:spPr>
          <a:xfrm>
            <a:off x="5552941" y="1862421"/>
            <a:ext cx="4803819" cy="2354068"/>
          </a:xfrm>
          <a:prstGeom prst="rect">
            <a:avLst/>
          </a:prstGeom>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415636"/>
            <a:ext cx="10668000" cy="1029195"/>
          </a:xfrm>
        </p:spPr>
        <p:txBody>
          <a:bodyPr/>
          <a:lstStyle/>
          <a:p>
            <a:r>
              <a:rPr lang="en-US" dirty="0"/>
              <a:t>Observations</a:t>
            </a:r>
            <a:endParaRPr lang="en-US" dirty="0"/>
          </a:p>
        </p:txBody>
      </p:sp>
      <p:sp>
        <p:nvSpPr>
          <p:cNvPr id="3" name="Content Placeholder 2"/>
          <p:cNvSpPr>
            <a:spLocks noGrp="1"/>
          </p:cNvSpPr>
          <p:nvPr>
            <p:ph idx="1"/>
          </p:nvPr>
        </p:nvSpPr>
        <p:spPr>
          <a:xfrm>
            <a:off x="762000" y="1622962"/>
            <a:ext cx="10668000" cy="4481121"/>
          </a:xfrm>
        </p:spPr>
        <p:txBody>
          <a:bodyPr vert="horz" lIns="91440" tIns="45720" rIns="91440" bIns="45720" rtlCol="0" anchor="t">
            <a:normAutofit/>
          </a:bodyPr>
          <a:lstStyle/>
          <a:p>
            <a:r>
              <a:rPr lang="en-US" dirty="0">
                <a:solidFill>
                  <a:srgbClr val="FFFFFF">
                    <a:alpha val="70000"/>
                  </a:srgbClr>
                </a:solidFill>
              </a:rPr>
              <a:t>The previous implementation of connected components and Kruskal MST was performed on the EU-Email dataset.</a:t>
            </a:r>
            <a:endParaRPr lang="en-US" dirty="0">
              <a:solidFill>
                <a:srgbClr val="FFFFFF">
                  <a:alpha val="70000"/>
                </a:srgbClr>
              </a:solidFill>
            </a:endParaRPr>
          </a:p>
          <a:p>
            <a:r>
              <a:rPr lang="en-US" dirty="0">
                <a:solidFill>
                  <a:srgbClr val="FFFFFF">
                    <a:alpha val="70000"/>
                  </a:srgbClr>
                </a:solidFill>
              </a:rPr>
              <a:t>The observations for connected components can be found </a:t>
            </a:r>
            <a:r>
              <a:rPr lang="en-US" dirty="0">
                <a:solidFill>
                  <a:srgbClr val="FFFFFF">
                    <a:alpha val="70000"/>
                  </a:srgbClr>
                </a:solidFill>
                <a:hlinkClick r:id="rId1"/>
              </a:rPr>
              <a:t>here</a:t>
            </a:r>
            <a:r>
              <a:rPr lang="en-US" dirty="0">
                <a:solidFill>
                  <a:srgbClr val="FFFFFF">
                    <a:alpha val="70000"/>
                  </a:srgbClr>
                </a:solidFill>
              </a:rPr>
              <a:t> and for MST can be found </a:t>
            </a:r>
            <a:r>
              <a:rPr lang="en-US" dirty="0">
                <a:solidFill>
                  <a:srgbClr val="FFFFFF">
                    <a:alpha val="70000"/>
                  </a:srgbClr>
                </a:solidFill>
                <a:hlinkClick r:id="rId2"/>
              </a:rPr>
              <a:t>here</a:t>
            </a:r>
            <a:endParaRPr lang="en-US" dirty="0">
              <a:solidFill>
                <a:srgbClr val="FFFFFF">
                  <a:alpha val="70000"/>
                </a:srgbClr>
              </a:solidFill>
            </a:endParaRPr>
          </a:p>
          <a:p>
            <a:r>
              <a:rPr lang="en-US" dirty="0">
                <a:solidFill>
                  <a:srgbClr val="FFFFFF">
                    <a:alpha val="70000"/>
                  </a:srgbClr>
                </a:solidFill>
              </a:rPr>
              <a:t>From the above implementations we can see that the array based implementation of Disjoint Set Data-Structure provides faster results compared to the linked-list based.</a:t>
            </a:r>
            <a:endParaRPr lang="en-US" dirty="0">
              <a:solidFill>
                <a:srgbClr val="FFFFFF">
                  <a:alpha val="70000"/>
                </a:srgbClr>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5"/>
          <p:cNvPicPr>
            <a:picLocks noChangeAspect="1"/>
          </p:cNvPicPr>
          <p:nvPr/>
        </p:nvPicPr>
        <p:blipFill>
          <a:blip r:embed="rId1"/>
          <a:stretch>
            <a:fillRect/>
          </a:stretch>
        </p:blipFill>
        <p:spPr>
          <a:xfrm>
            <a:off x="3237263" y="1173925"/>
            <a:ext cx="4717967" cy="4708071"/>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188026"/>
            <a:ext cx="10668000" cy="950026"/>
          </a:xfrm>
        </p:spPr>
        <p:txBody>
          <a:bodyPr/>
          <a:lstStyle/>
          <a:p>
            <a:r>
              <a:rPr lang="en-US" dirty="0"/>
              <a:t>Convex Polygon Generation</a:t>
            </a:r>
            <a:endParaRPr lang="en-US" dirty="0"/>
          </a:p>
        </p:txBody>
      </p:sp>
      <p:sp>
        <p:nvSpPr>
          <p:cNvPr id="3" name="Content Placeholder 2"/>
          <p:cNvSpPr>
            <a:spLocks noGrp="1"/>
          </p:cNvSpPr>
          <p:nvPr>
            <p:ph idx="1"/>
          </p:nvPr>
        </p:nvSpPr>
        <p:spPr>
          <a:xfrm>
            <a:off x="762000" y="1335975"/>
            <a:ext cx="10668000" cy="4768108"/>
          </a:xfrm>
        </p:spPr>
        <p:txBody>
          <a:bodyPr vert="horz" lIns="91440" tIns="45720" rIns="91440" bIns="45720" rtlCol="0" anchor="t">
            <a:normAutofit/>
          </a:bodyPr>
          <a:lstStyle/>
          <a:p>
            <a:r>
              <a:rPr lang="en-US" dirty="0">
                <a:solidFill>
                  <a:srgbClr val="FFFFFF">
                    <a:alpha val="70000"/>
                  </a:srgbClr>
                </a:solidFill>
              </a:rPr>
              <a:t>A convex polygon can also be generated on the fact that while taking consecutive cross products of two adjacent sides of the polygon; the sign of the cross-product for all the pair of sides must remain same. This distinguishes a regular polygon from a convex one.</a:t>
            </a:r>
            <a:endParaRPr lang="en-US">
              <a:solidFill>
                <a:srgbClr val="FFFFFF">
                  <a:alpha val="70000"/>
                </a:srgbClr>
              </a:solidFill>
            </a:endParaRPr>
          </a:p>
          <a:p>
            <a:r>
              <a:rPr lang="en-US" dirty="0">
                <a:solidFill>
                  <a:srgbClr val="FFFFFF">
                    <a:alpha val="70000"/>
                  </a:srgbClr>
                </a:solidFill>
              </a:rPr>
              <a:t>The </a:t>
            </a:r>
            <a:r>
              <a:rPr lang="en-US" dirty="0">
                <a:solidFill>
                  <a:srgbClr val="FFFFFF">
                    <a:alpha val="70000"/>
                  </a:srgbClr>
                </a:solidFill>
                <a:hlinkClick r:id="rId1"/>
              </a:rPr>
              <a:t>source code</a:t>
            </a:r>
            <a:r>
              <a:rPr lang="en-US" dirty="0">
                <a:solidFill>
                  <a:srgbClr val="FFFFFF">
                    <a:alpha val="70000"/>
                  </a:srgbClr>
                </a:solidFill>
              </a:rPr>
              <a:t> can be found in the repo, and we have used the above fact in our algorithm by iteratively checking for convexity while generating the vertices for our polygon.</a:t>
            </a:r>
            <a:endParaRPr lang="en-US" dirty="0">
              <a:solidFill>
                <a:srgbClr val="FFFFFF">
                  <a:alpha val="70000"/>
                </a:srgbClr>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188026"/>
            <a:ext cx="10668000" cy="1068780"/>
          </a:xfrm>
        </p:spPr>
        <p:txBody>
          <a:bodyPr/>
          <a:lstStyle/>
          <a:p>
            <a:r>
              <a:rPr lang="en-US" dirty="0"/>
              <a:t>Brute Force Approach</a:t>
            </a:r>
            <a:endParaRPr lang="en-US" dirty="0"/>
          </a:p>
        </p:txBody>
      </p:sp>
      <p:sp>
        <p:nvSpPr>
          <p:cNvPr id="3" name="Content Placeholder 2"/>
          <p:cNvSpPr>
            <a:spLocks noGrp="1"/>
          </p:cNvSpPr>
          <p:nvPr>
            <p:ph idx="1"/>
          </p:nvPr>
        </p:nvSpPr>
        <p:spPr>
          <a:xfrm>
            <a:off x="762000" y="1405247"/>
            <a:ext cx="10668000" cy="4095173"/>
          </a:xfrm>
        </p:spPr>
        <p:txBody>
          <a:bodyPr vert="horz" lIns="91440" tIns="45720" rIns="91440" bIns="45720" rtlCol="0" anchor="t">
            <a:normAutofit/>
          </a:bodyPr>
          <a:lstStyle/>
          <a:p>
            <a:r>
              <a:rPr lang="en-US" sz="2000" dirty="0">
                <a:solidFill>
                  <a:srgbClr val="FFFFFF">
                    <a:alpha val="70000"/>
                  </a:srgbClr>
                </a:solidFill>
              </a:rPr>
              <a:t>We know that a convex polygon of n vertices can be triangulated into n-2 triangles, our job is to find the most optimal(minimum perimeter) combination of the possible n-2 triangles.</a:t>
            </a:r>
            <a:endParaRPr lang="en-US" sz="2000" dirty="0">
              <a:solidFill>
                <a:srgbClr val="FFFFFF">
                  <a:alpha val="70000"/>
                </a:srgbClr>
              </a:solidFill>
            </a:endParaRPr>
          </a:p>
          <a:p>
            <a:r>
              <a:rPr lang="en-US" sz="2000" dirty="0">
                <a:solidFill>
                  <a:srgbClr val="FFFFFF">
                    <a:alpha val="70000"/>
                  </a:srgbClr>
                </a:solidFill>
                <a:ea typeface="+mn-lt"/>
                <a:cs typeface="+mn-lt"/>
              </a:rPr>
              <a:t>The naïve approach to solving this problem is to look at all the possible cases, i.e., dividing the polygon into 2 sub-polygons and 1 triangle and then recursively adding the cost of the triangle to the cost of the 2 sub-polygons. The terminating condition for the recursion will be when there are less than equal to 2 vertices left in which case we will just return 0.</a:t>
            </a:r>
            <a:endParaRPr lang="en-US" sz="2000" dirty="0">
              <a:solidFill>
                <a:srgbClr val="FFFFFF">
                  <a:alpha val="70000"/>
                </a:srgbClr>
              </a:solidFill>
              <a:ea typeface="+mn-lt"/>
              <a:cs typeface="+mn-lt"/>
            </a:endParaRPr>
          </a:p>
          <a:p>
            <a:pPr marL="0" indent="0">
              <a:buNone/>
            </a:pPr>
            <a:endParaRPr lang="en-US" dirty="0">
              <a:solidFill>
                <a:srgbClr val="FFFFFF">
                  <a:alpha val="70000"/>
                </a:srgbClr>
              </a:solidFill>
              <a:ea typeface="+mn-lt"/>
              <a:cs typeface="+mn-lt"/>
            </a:endParaRPr>
          </a:p>
        </p:txBody>
      </p:sp>
      <p:pic>
        <p:nvPicPr>
          <p:cNvPr id="4" name="Picture 4" descr="Text&#10;&#10;Description automatically generated"/>
          <p:cNvPicPr>
            <a:picLocks noChangeAspect="1"/>
          </p:cNvPicPr>
          <p:nvPr/>
        </p:nvPicPr>
        <p:blipFill>
          <a:blip r:embed="rId1"/>
          <a:stretch>
            <a:fillRect/>
          </a:stretch>
        </p:blipFill>
        <p:spPr>
          <a:xfrm>
            <a:off x="959476" y="4605074"/>
            <a:ext cx="6317087" cy="1799753"/>
          </a:xfrm>
          <a:prstGeom prst="rect">
            <a:avLst/>
          </a:prstGeom>
        </p:spPr>
      </p:pic>
      <p:sp>
        <p:nvSpPr>
          <p:cNvPr id="5" name="TextBox 4"/>
          <p:cNvSpPr txBox="1"/>
          <p:nvPr/>
        </p:nvSpPr>
        <p:spPr>
          <a:xfrm>
            <a:off x="7723386" y="5009484"/>
            <a:ext cx="3447781"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dirty="0"/>
              <a:t>Code Snippet for brute force approach</a:t>
            </a:r>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193183"/>
            <a:ext cx="10668000" cy="1287888"/>
          </a:xfrm>
        </p:spPr>
        <p:txBody>
          <a:bodyPr>
            <a:normAutofit fontScale="90000"/>
          </a:bodyPr>
          <a:lstStyle/>
          <a:p>
            <a:r>
              <a:rPr lang="en-US" dirty="0"/>
              <a:t>Observation and Analysis of Brute Force Approach</a:t>
            </a:r>
            <a:endParaRPr lang="en-US" dirty="0"/>
          </a:p>
        </p:txBody>
      </p:sp>
      <p:sp>
        <p:nvSpPr>
          <p:cNvPr id="3" name="Content Placeholder 2"/>
          <p:cNvSpPr>
            <a:spLocks noGrp="1"/>
          </p:cNvSpPr>
          <p:nvPr>
            <p:ph idx="1"/>
          </p:nvPr>
        </p:nvSpPr>
        <p:spPr>
          <a:xfrm>
            <a:off x="764474" y="1717183"/>
            <a:ext cx="10668000" cy="3818083"/>
          </a:xfrm>
        </p:spPr>
        <p:txBody>
          <a:bodyPr vert="horz" lIns="91440" tIns="45720" rIns="91440" bIns="45720" rtlCol="0" anchor="t">
            <a:normAutofit fontScale="77500" lnSpcReduction="20000"/>
          </a:bodyPr>
          <a:lstStyle/>
          <a:p>
            <a:r>
              <a:rPr lang="en-US" sz="2400" dirty="0"/>
              <a:t>We have implemented the naïve approach on a dataset of regular convex whose vertices range from 3 to 21 and each vertices has around 50 rounds for a clear average case analysis.</a:t>
            </a:r>
            <a:endParaRPr lang="en-US" sz="2400">
              <a:solidFill>
                <a:srgbClr val="FFFFFF">
                  <a:alpha val="70000"/>
                </a:srgbClr>
              </a:solidFill>
            </a:endParaRPr>
          </a:p>
          <a:p>
            <a:pPr algn="just"/>
            <a:r>
              <a:rPr lang="en-US" sz="2400" dirty="0">
                <a:ea typeface="+mn-lt"/>
                <a:cs typeface="+mn-lt"/>
              </a:rPr>
              <a:t>Theoretically it seems that the time complexity is exponential and it seems to be of the order of the </a:t>
            </a:r>
            <a:r>
              <a:rPr lang="en-US" sz="2400" noProof="1">
                <a:ea typeface="+mn-lt"/>
                <a:cs typeface="+mn-lt"/>
              </a:rPr>
              <a:t>catalan</a:t>
            </a:r>
            <a:r>
              <a:rPr lang="en-US" sz="2400" dirty="0">
                <a:ea typeface="+mn-lt"/>
                <a:cs typeface="+mn-lt"/>
              </a:rPr>
              <a:t> number, thus the time complexity in the worst case and average case will be 4^n/(n^1.5).</a:t>
            </a:r>
            <a:endParaRPr lang="en-US" sz="2400" dirty="0">
              <a:solidFill>
                <a:srgbClr val="FFFFFF">
                  <a:alpha val="70000"/>
                </a:srgbClr>
              </a:solidFill>
              <a:ea typeface="+mn-lt"/>
              <a:cs typeface="+mn-lt"/>
            </a:endParaRPr>
          </a:p>
          <a:p>
            <a:pPr marL="0" indent="0" algn="just">
              <a:buNone/>
            </a:pPr>
            <a:endParaRPr lang="en-US" sz="1800" dirty="0">
              <a:solidFill>
                <a:srgbClr val="FFFFFF">
                  <a:alpha val="70000"/>
                </a:srgbClr>
              </a:solidFill>
            </a:endParaRPr>
          </a:p>
          <a:p>
            <a:pPr algn="ctr"/>
            <a:endParaRPr lang="en-US" sz="1800" dirty="0">
              <a:solidFill>
                <a:srgbClr val="FFFFFF">
                  <a:alpha val="70000"/>
                </a:srgbClr>
              </a:solidFill>
            </a:endParaRPr>
          </a:p>
          <a:p>
            <a:pPr marL="0" indent="0" algn="ctr">
              <a:buNone/>
            </a:pPr>
            <a:endParaRPr lang="en-US" dirty="0">
              <a:solidFill>
                <a:srgbClr val="FFFFFF">
                  <a:alpha val="70000"/>
                </a:srgbClr>
              </a:solidFill>
              <a:ea typeface="+mn-lt"/>
              <a:cs typeface="+mn-lt"/>
            </a:endParaRPr>
          </a:p>
          <a:p>
            <a:pPr marL="0" indent="0" algn="ctr">
              <a:buNone/>
            </a:pPr>
            <a:br>
              <a:rPr lang="en-US" dirty="0"/>
            </a:br>
            <a:endParaRPr lang="en-US">
              <a:solidFill>
                <a:srgbClr val="FFFFFF">
                  <a:alpha val="70000"/>
                </a:srgbClr>
              </a:solidFill>
            </a:endParaRPr>
          </a:p>
        </p:txBody>
      </p:sp>
      <p:pic>
        <p:nvPicPr>
          <p:cNvPr id="4" name="Picture 4"/>
          <p:cNvPicPr>
            <a:picLocks noChangeAspect="1"/>
          </p:cNvPicPr>
          <p:nvPr/>
        </p:nvPicPr>
        <p:blipFill>
          <a:blip r:embed="rId1"/>
          <a:stretch>
            <a:fillRect/>
          </a:stretch>
        </p:blipFill>
        <p:spPr>
          <a:xfrm>
            <a:off x="904504" y="3478118"/>
            <a:ext cx="6016580" cy="2956456"/>
          </a:xfrm>
          <a:prstGeom prst="rect">
            <a:avLst/>
          </a:prstGeom>
        </p:spPr>
      </p:pic>
      <p:sp>
        <p:nvSpPr>
          <p:cNvPr id="5" name="TextBox 4"/>
          <p:cNvSpPr txBox="1"/>
          <p:nvPr/>
        </p:nvSpPr>
        <p:spPr>
          <a:xfrm>
            <a:off x="7115298" y="3426526"/>
            <a:ext cx="3772889"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dirty="0"/>
              <a:t>As we can see from the figure aside, the time taken for the naïve approach to compute the min. Triangulation cost is exponentially rising with the number of vertices.</a:t>
            </a:r>
            <a:endParaRPr lang="en-US" dirty="0"/>
          </a:p>
        </p:txBody>
      </p:sp>
      <p:sp>
        <p:nvSpPr>
          <p:cNvPr id="6" name="TextBox 5"/>
          <p:cNvSpPr txBox="1"/>
          <p:nvPr/>
        </p:nvSpPr>
        <p:spPr>
          <a:xfrm>
            <a:off x="7496299" y="5047012"/>
            <a:ext cx="3711038"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dirty="0"/>
              <a:t>The question comes that can we optimize this approach to reach a polynomic time complexity </a:t>
            </a:r>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316675"/>
            <a:ext cx="10668000" cy="771897"/>
          </a:xfrm>
        </p:spPr>
        <p:txBody>
          <a:bodyPr/>
          <a:lstStyle/>
          <a:p>
            <a:r>
              <a:rPr lang="en-US" dirty="0"/>
              <a:t>Dynamic Programming Approach </a:t>
            </a:r>
            <a:endParaRPr lang="en-US" dirty="0"/>
          </a:p>
        </p:txBody>
      </p:sp>
      <p:sp>
        <p:nvSpPr>
          <p:cNvPr id="3" name="Content Placeholder 2"/>
          <p:cNvSpPr>
            <a:spLocks noGrp="1"/>
          </p:cNvSpPr>
          <p:nvPr>
            <p:ph idx="1"/>
          </p:nvPr>
        </p:nvSpPr>
        <p:spPr>
          <a:xfrm>
            <a:off x="663039" y="1029194"/>
            <a:ext cx="10668000" cy="5282706"/>
          </a:xfrm>
        </p:spPr>
        <p:txBody>
          <a:bodyPr vert="horz" lIns="91440" tIns="45720" rIns="91440" bIns="45720" rtlCol="0" anchor="t">
            <a:normAutofit/>
          </a:bodyPr>
          <a:lstStyle/>
          <a:p>
            <a:r>
              <a:rPr lang="en-US" sz="1400" dirty="0">
                <a:solidFill>
                  <a:srgbClr val="FFFFFF">
                    <a:alpha val="70000"/>
                  </a:srgbClr>
                </a:solidFill>
              </a:rPr>
              <a:t>The dynamic programming approach uses the fact that the recursive solution posed by the naïve approach had an optimal substructure and overlapping subproblems. This can be justified from the fact that when we are checking for triangulation possibilities the shortest perimeter triangles will always come in our answer that is they will always be found being overlapped with different branches in the recursion tree.</a:t>
            </a:r>
            <a:endParaRPr lang="en-US" sz="1400" dirty="0">
              <a:solidFill>
                <a:srgbClr val="FFFFFF">
                  <a:alpha val="70000"/>
                </a:srgbClr>
              </a:solidFill>
            </a:endParaRPr>
          </a:p>
          <a:p>
            <a:r>
              <a:rPr lang="en-US" sz="1400" dirty="0">
                <a:solidFill>
                  <a:srgbClr val="FFFFFF">
                    <a:alpha val="70000"/>
                  </a:srgbClr>
                </a:solidFill>
              </a:rPr>
              <a:t>So the natural implication will be to store the minimum value result in a table for indices say I to J and whenever we need to find the cost for triangulation of indices from I to J we can easily look it up from the table thus preventing extra computation</a:t>
            </a:r>
            <a:endParaRPr lang="en-US" sz="1400" dirty="0">
              <a:solidFill>
                <a:srgbClr val="FFFFFF">
                  <a:alpha val="70000"/>
                </a:srgbClr>
              </a:solidFill>
            </a:endParaRPr>
          </a:p>
          <a:p>
            <a:r>
              <a:rPr lang="en-US" sz="1400" dirty="0">
                <a:solidFill>
                  <a:srgbClr val="FFFFFF">
                    <a:alpha val="70000"/>
                  </a:srgbClr>
                </a:solidFill>
              </a:rPr>
              <a:t>The table will be 2 dimensional as one dimension is for the start index and the other dimension is for the end index. So the answer will be </a:t>
            </a:r>
            <a:r>
              <a:rPr lang="en-US" sz="1400" noProof="1">
                <a:solidFill>
                  <a:srgbClr val="FFFFFF">
                    <a:alpha val="70000"/>
                  </a:srgbClr>
                </a:solidFill>
              </a:rPr>
              <a:t>dp[0][n-1];</a:t>
            </a:r>
            <a:r>
              <a:rPr lang="en-US" sz="1400" dirty="0">
                <a:solidFill>
                  <a:srgbClr val="FFFFFF">
                    <a:alpha val="70000"/>
                  </a:srgbClr>
                </a:solidFill>
              </a:rPr>
              <a:t> considering n vertices.</a:t>
            </a:r>
            <a:endParaRPr lang="en-US" sz="1400" dirty="0">
              <a:solidFill>
                <a:srgbClr val="FFFFFF">
                  <a:alpha val="70000"/>
                </a:srgbClr>
              </a:solidFill>
            </a:endParaRPr>
          </a:p>
          <a:p>
            <a:pPr marL="0" indent="0">
              <a:buNone/>
            </a:pPr>
            <a:endParaRPr lang="en-US" sz="2000" dirty="0">
              <a:solidFill>
                <a:srgbClr val="FFFFFF">
                  <a:alpha val="70000"/>
                </a:srgbClr>
              </a:solidFill>
            </a:endParaRPr>
          </a:p>
        </p:txBody>
      </p:sp>
      <p:pic>
        <p:nvPicPr>
          <p:cNvPr id="4" name="Picture 4" descr="Text&#10;&#10;Description automatically generated"/>
          <p:cNvPicPr>
            <a:picLocks noChangeAspect="1"/>
          </p:cNvPicPr>
          <p:nvPr/>
        </p:nvPicPr>
        <p:blipFill>
          <a:blip r:embed="rId1"/>
          <a:stretch>
            <a:fillRect/>
          </a:stretch>
        </p:blipFill>
        <p:spPr>
          <a:xfrm>
            <a:off x="945064" y="3482681"/>
            <a:ext cx="4205871" cy="3372302"/>
          </a:xfrm>
          <a:prstGeom prst="rect">
            <a:avLst/>
          </a:prstGeom>
        </p:spPr>
      </p:pic>
      <p:sp>
        <p:nvSpPr>
          <p:cNvPr id="5" name="TextBox 4"/>
          <p:cNvSpPr txBox="1"/>
          <p:nvPr/>
        </p:nvSpPr>
        <p:spPr>
          <a:xfrm>
            <a:off x="5576455" y="3723408"/>
            <a:ext cx="408214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dirty="0"/>
              <a:t>Code snippet for DP approach</a:t>
            </a:r>
            <a:endParaRPr lang="en-US" dirty="0"/>
          </a:p>
        </p:txBody>
      </p:sp>
      <p:sp>
        <p:nvSpPr>
          <p:cNvPr id="6" name="TextBox 5"/>
          <p:cNvSpPr txBox="1"/>
          <p:nvPr/>
        </p:nvSpPr>
        <p:spPr>
          <a:xfrm>
            <a:off x="5727370" y="4490357"/>
            <a:ext cx="4193474"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dirty="0"/>
              <a:t>From the code aside it is pretty obvious that we have to loop for all vertices(2 loops) and then check all possible intermediate vertices(1 loop), we have 3 loops in our functions so the worst case time Complexity will be O(N^3), N being the number of vertices</a:t>
            </a:r>
            <a:endParaRPr lang="en-US" dirty="0"/>
          </a:p>
        </p:txBody>
      </p:sp>
      <p:pic>
        <p:nvPicPr>
          <p:cNvPr id="7" name="Picture 7" descr="Diagram&#10;&#10;Description automatically generated"/>
          <p:cNvPicPr>
            <a:picLocks noChangeAspect="1"/>
          </p:cNvPicPr>
          <p:nvPr/>
        </p:nvPicPr>
        <p:blipFill>
          <a:blip r:embed="rId2"/>
          <a:stretch>
            <a:fillRect/>
          </a:stretch>
        </p:blipFill>
        <p:spPr>
          <a:xfrm>
            <a:off x="9514114" y="3330748"/>
            <a:ext cx="2416629" cy="155227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12519" y="178130"/>
            <a:ext cx="10668000" cy="791689"/>
          </a:xfrm>
        </p:spPr>
        <p:txBody>
          <a:bodyPr/>
          <a:lstStyle/>
          <a:p>
            <a:r>
              <a:rPr lang="en-US" dirty="0"/>
              <a:t>Observation and Analysis of DP Approach</a:t>
            </a:r>
            <a:endParaRPr lang="en-US" dirty="0"/>
          </a:p>
        </p:txBody>
      </p:sp>
      <p:sp>
        <p:nvSpPr>
          <p:cNvPr id="3" name="Content Placeholder 2"/>
          <p:cNvSpPr>
            <a:spLocks noGrp="1"/>
          </p:cNvSpPr>
          <p:nvPr>
            <p:ph idx="1"/>
          </p:nvPr>
        </p:nvSpPr>
        <p:spPr>
          <a:xfrm>
            <a:off x="762000" y="1058883"/>
            <a:ext cx="10668000" cy="3818083"/>
          </a:xfrm>
        </p:spPr>
        <p:txBody>
          <a:bodyPr vert="horz" lIns="91440" tIns="45720" rIns="91440" bIns="45720" rtlCol="0" anchor="t">
            <a:normAutofit/>
          </a:bodyPr>
          <a:lstStyle/>
          <a:p>
            <a:r>
              <a:rPr lang="en-US" dirty="0">
                <a:solidFill>
                  <a:srgbClr val="FFFFFF">
                    <a:alpha val="70000"/>
                  </a:srgbClr>
                </a:solidFill>
              </a:rPr>
              <a:t>From the snippet we have seen in the previous slide, the dynamic programming approach leads to worst case time complexity of O(N^3) which significantly reduces it from a non-polynomic time –complexity provided by the naïve approach.</a:t>
            </a:r>
            <a:endParaRPr lang="en-US" dirty="0"/>
          </a:p>
        </p:txBody>
      </p:sp>
      <p:pic>
        <p:nvPicPr>
          <p:cNvPr id="4" name="Picture 4"/>
          <p:cNvPicPr>
            <a:picLocks noChangeAspect="1"/>
          </p:cNvPicPr>
          <p:nvPr/>
        </p:nvPicPr>
        <p:blipFill>
          <a:blip r:embed="rId1"/>
          <a:stretch>
            <a:fillRect/>
          </a:stretch>
        </p:blipFill>
        <p:spPr>
          <a:xfrm>
            <a:off x="6323247" y="3520350"/>
            <a:ext cx="5486651" cy="2679923"/>
          </a:xfrm>
          <a:prstGeom prst="rect">
            <a:avLst/>
          </a:prstGeom>
        </p:spPr>
      </p:pic>
      <p:pic>
        <p:nvPicPr>
          <p:cNvPr id="5" name="Picture 5" descr="Chart&#10;&#10;Description automatically generated"/>
          <p:cNvPicPr>
            <a:picLocks noChangeAspect="1"/>
          </p:cNvPicPr>
          <p:nvPr/>
        </p:nvPicPr>
        <p:blipFill>
          <a:blip r:embed="rId2"/>
          <a:stretch>
            <a:fillRect/>
          </a:stretch>
        </p:blipFill>
        <p:spPr>
          <a:xfrm>
            <a:off x="487613" y="3524392"/>
            <a:ext cx="5437030" cy="2688145"/>
          </a:xfrm>
          <a:prstGeom prst="rect">
            <a:avLst/>
          </a:prstGeom>
        </p:spPr>
      </p:pic>
    </p:spTree>
  </p:cSld>
  <p:clrMapOvr>
    <a:masterClrMapping/>
  </p:clrMapOvr>
</p:sld>
</file>

<file path=ppt/theme/theme1.xml><?xml version="1.0" encoding="utf-8"?>
<a:theme xmlns:a="http://schemas.openxmlformats.org/drawingml/2006/main" name="PebbleVTI">
  <a:themeElements>
    <a:clrScheme name="AnalogousFromDarkSeedLeftStep">
      <a:dk1>
        <a:srgbClr val="000000"/>
      </a:dk1>
      <a:lt1>
        <a:srgbClr val="FFFFFF"/>
      </a:lt1>
      <a:dk2>
        <a:srgbClr val="1A212F"/>
      </a:dk2>
      <a:lt2>
        <a:srgbClr val="F3F3F0"/>
      </a:lt2>
      <a:accent1>
        <a:srgbClr val="3B2CE7"/>
      </a:accent1>
      <a:accent2>
        <a:srgbClr val="1757D5"/>
      </a:accent2>
      <a:accent3>
        <a:srgbClr val="29B8E7"/>
      </a:accent3>
      <a:accent4>
        <a:srgbClr val="15C2A5"/>
      </a:accent4>
      <a:accent5>
        <a:srgbClr val="23C466"/>
      </a:accent5>
      <a:accent6>
        <a:srgbClr val="16C916"/>
      </a:accent6>
      <a:hlink>
        <a:srgbClr val="349E71"/>
      </a:hlink>
      <a:folHlink>
        <a:srgbClr val="7F7F7F"/>
      </a:folHlink>
    </a:clrScheme>
    <a:fontScheme name="Custom 4">
      <a:majorFont>
        <a:latin typeface="Sitka Subheading"/>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4_Briefing">
  <a:themeElements>
    <a:clrScheme name="24_Briefing">
      <a:dk1>
        <a:srgbClr val="002C3A"/>
      </a:dk1>
      <a:lt1>
        <a:srgbClr val="54818F"/>
      </a:lt1>
      <a:dk2>
        <a:srgbClr val="5E5E5E"/>
      </a:dk2>
      <a:lt2>
        <a:srgbClr val="D5D5D5"/>
      </a:lt2>
      <a:accent1>
        <a:srgbClr val="54818F"/>
      </a:accent1>
      <a:accent2>
        <a:srgbClr val="308C8B"/>
      </a:accent2>
      <a:accent3>
        <a:srgbClr val="7A9105"/>
      </a:accent3>
      <a:accent4>
        <a:srgbClr val="C26E6A"/>
      </a:accent4>
      <a:accent5>
        <a:srgbClr val="E4E942"/>
      </a:accent5>
      <a:accent6>
        <a:srgbClr val="5B516A"/>
      </a:accent6>
      <a:hlink>
        <a:srgbClr val="0000FF"/>
      </a:hlink>
      <a:folHlink>
        <a:srgbClr val="FF00FF"/>
      </a:folHlink>
    </a:clrScheme>
    <a:fontScheme name="24_Briefing">
      <a:majorFont>
        <a:latin typeface="Graphik"/>
        <a:ea typeface="Graphik"/>
        <a:cs typeface="Graphik"/>
      </a:majorFont>
      <a:minorFont>
        <a:latin typeface="Graphik"/>
        <a:ea typeface="Graphik"/>
        <a:cs typeface="Graphik"/>
      </a:minorFont>
    </a:fontScheme>
    <a:fmtScheme name="24_Briefing">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defRPr kumimoji="0" sz="3200" b="0" i="0" u="none" strike="noStrike" cap="none" spc="0" normalizeH="0" baseline="0">
            <a:ln>
              <a:noFill/>
            </a:ln>
            <a:solidFill>
              <a:srgbClr val="000000"/>
            </a:solidFill>
            <a:effectLst/>
            <a:uFillTx/>
            <a:latin typeface="Graphik Medium"/>
            <a:ea typeface="Graphik Medium"/>
            <a:cs typeface="Graphik Medium"/>
            <a:sym typeface="Graphik Medium"/>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76200" cap="flat">
          <a:solidFill>
            <a:schemeClr val="accent6">
              <a:hueOff val="61929"/>
              <a:satOff val="10820"/>
              <a:lumOff val="-8846"/>
            </a:schemeClr>
          </a:solidFill>
          <a:prstDash val="solid"/>
          <a:miter lim="400000"/>
        </a:ln>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spPr>
      <a:bodyPr rot="0" spcFirstLastPara="1" vertOverflow="overflow" horzOverflow="overflow" vert="horz" wrap="square" lIns="50800" tIns="50800" rIns="50800" bIns="50800" numCol="1" spcCol="38100" rtlCol="0" anchor="ctr">
        <a:spAutoFit/>
      </a:bodyPr>
      <a:lstStyle>
        <a:defPPr marL="0" marR="0" indent="0" algn="ctr" defTabSz="355600" rtl="0" fontAlgn="auto" latinLnBrk="0" hangingPunct="0">
          <a:lnSpc>
            <a:spcPct val="100000"/>
          </a:lnSpc>
          <a:spcBef>
            <a:spcPts val="0"/>
          </a:spcBef>
          <a:spcAft>
            <a:spcPts val="0"/>
          </a:spcAft>
          <a:buClrTx/>
          <a:buSzTx/>
          <a:buFontTx/>
          <a:buNone/>
          <a:defRPr kumimoji="0" sz="2200" b="0" i="0" u="none" strike="noStrike" cap="none" spc="44" normalizeH="0" baseline="0">
            <a:ln>
              <a:noFill/>
            </a:ln>
            <a:solidFill>
              <a:schemeClr val="accent1">
                <a:satOff val="74278"/>
                <a:lumOff val="-33239"/>
              </a:schemeClr>
            </a:solidFill>
            <a:effectLst/>
            <a:uFillTx/>
            <a:latin typeface="Graphik Medium"/>
            <a:ea typeface="Graphik Medium"/>
            <a:cs typeface="Graphik Medium"/>
            <a:sym typeface="Graphik Medium"/>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20409</Words>
  <Application>WPS Presentation</Application>
  <PresentationFormat>Widescreen</PresentationFormat>
  <Paragraphs>477</Paragraphs>
  <Slides>42</Slides>
  <Notes>15</Notes>
  <HiddenSlides>0</HiddenSlides>
  <MMClips>0</MMClips>
  <ScaleCrop>false</ScaleCrop>
  <HeadingPairs>
    <vt:vector size="6" baseType="variant">
      <vt:variant>
        <vt:lpstr>已用的字体</vt:lpstr>
      </vt:variant>
      <vt:variant>
        <vt:i4>19</vt:i4>
      </vt:variant>
      <vt:variant>
        <vt:lpstr>主题</vt:lpstr>
      </vt:variant>
      <vt:variant>
        <vt:i4>4</vt:i4>
      </vt:variant>
      <vt:variant>
        <vt:lpstr>幻灯片标题</vt:lpstr>
      </vt:variant>
      <vt:variant>
        <vt:i4>42</vt:i4>
      </vt:variant>
    </vt:vector>
  </HeadingPairs>
  <TitlesOfParts>
    <vt:vector size="65" baseType="lpstr">
      <vt:lpstr>Arial</vt:lpstr>
      <vt:lpstr>SimSun</vt:lpstr>
      <vt:lpstr>Wingdings</vt:lpstr>
      <vt:lpstr>Avenir Next LT Pro</vt:lpstr>
      <vt:lpstr>Avenir Next LT Pro Light</vt:lpstr>
      <vt:lpstr>Graphik Medium</vt:lpstr>
      <vt:lpstr>Segoe Print</vt:lpstr>
      <vt:lpstr>Graphik</vt:lpstr>
      <vt:lpstr>Montserrat</vt:lpstr>
      <vt:lpstr>Lato</vt:lpstr>
      <vt:lpstr>Arial</vt:lpstr>
      <vt:lpstr>Calibri Light</vt:lpstr>
      <vt:lpstr>Yu Gothic UI</vt:lpstr>
      <vt:lpstr>Sitka Subheading</vt:lpstr>
      <vt:lpstr>Microsoft YaHei</vt:lpstr>
      <vt:lpstr>Arial Unicode MS</vt:lpstr>
      <vt:lpstr>Calibri</vt:lpstr>
      <vt:lpstr>Courier New</vt:lpstr>
      <vt:lpstr>Cambria Math</vt:lpstr>
      <vt:lpstr>PebbleVTI</vt:lpstr>
      <vt:lpstr>Office Theme</vt:lpstr>
      <vt:lpstr>24_Briefing</vt:lpstr>
      <vt:lpstr>Focus</vt:lpstr>
      <vt:lpstr>Design and Analysis of Algorithm(CS2271)</vt:lpstr>
      <vt:lpstr>Index</vt:lpstr>
      <vt:lpstr>Polygon Triangulation Problem</vt:lpstr>
      <vt:lpstr>Dataset Preparation</vt:lpstr>
      <vt:lpstr>Convex Polygon Generation</vt:lpstr>
      <vt:lpstr>Brute Force Approach</vt:lpstr>
      <vt:lpstr>Observation and Analysis of Brute Force Approach</vt:lpstr>
      <vt:lpstr>Dynamic Programming Approach </vt:lpstr>
      <vt:lpstr>Observation and Analysis of DP Approach</vt:lpstr>
      <vt:lpstr>Greedy Strategy</vt:lpstr>
      <vt:lpstr>Code Snippet</vt:lpstr>
      <vt:lpstr>Observation</vt:lpstr>
      <vt:lpstr>    Shannon Fano and Huffman</vt:lpstr>
      <vt:lpstr>Background…</vt:lpstr>
      <vt:lpstr>2(a) Encoding algorithm for Shannon-Fano </vt:lpstr>
      <vt:lpstr>Code for assigning Shannon Codes:</vt:lpstr>
      <vt:lpstr>Procedure for Decompression:</vt:lpstr>
      <vt:lpstr>2(b) Huffman encoding using heap</vt:lpstr>
      <vt:lpstr>Code for assigning Huffman codes:</vt:lpstr>
      <vt:lpstr>Compressing a File using Huffman Codes: </vt:lpstr>
      <vt:lpstr>Decompressing the File: </vt:lpstr>
      <vt:lpstr>Experimental Procedure :</vt:lpstr>
      <vt:lpstr>Shannon Fano Experiment Result:</vt:lpstr>
      <vt:lpstr>Huffman Experiment I (Cumulative Frequency):</vt:lpstr>
      <vt:lpstr>Huffman Experiment II (Instantaneous):</vt:lpstr>
      <vt:lpstr>Huffman Experiment I vs II:</vt:lpstr>
      <vt:lpstr>Shannon Fano vs Huffman (Instantaneous)</vt:lpstr>
      <vt:lpstr>Observations :</vt:lpstr>
      <vt:lpstr>PART - III</vt:lpstr>
      <vt:lpstr>The concepts</vt:lpstr>
      <vt:lpstr>SAMPLE DATA</vt:lpstr>
      <vt:lpstr>Implementation Details</vt:lpstr>
      <vt:lpstr>Dataset Generic Details</vt:lpstr>
      <vt:lpstr>Linked List Based Implementation</vt:lpstr>
      <vt:lpstr>Code Snippet</vt:lpstr>
      <vt:lpstr>Tree Based Implementation</vt:lpstr>
      <vt:lpstr>Code Snippet</vt:lpstr>
      <vt:lpstr>Class Based Implementation in C++</vt:lpstr>
      <vt:lpstr>Observation of Union-Find Operations on the dataset</vt:lpstr>
      <vt:lpstr>Implementation of Kruskal MST</vt:lpstr>
      <vt:lpstr>Observations</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SK FARDEEN HOSSAIN</cp:lastModifiedBy>
  <cp:revision>1835</cp:revision>
  <dcterms:created xsi:type="dcterms:W3CDTF">2023-02-13T08:27:00Z</dcterms:created>
  <dcterms:modified xsi:type="dcterms:W3CDTF">2023-04-08T18:53:10Z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CB122CD901C843208E83996106A1040D</vt:lpwstr>
  </property>
  <property fmtid="{D5CDD505-2E9C-101B-9397-08002B2CF9AE}" pid="3" name="KSOProductBuildVer">
    <vt:lpwstr>1033-11.2.0.11516</vt:lpwstr>
  </property>
</Properties>
</file>

<file path=docProps/thumbnail.jpeg>
</file>